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8"/>
  </p:notesMasterIdLst>
  <p:sldIdLst>
    <p:sldId id="261" r:id="rId5"/>
    <p:sldId id="337" r:id="rId6"/>
    <p:sldId id="396" r:id="rId7"/>
    <p:sldId id="397" r:id="rId8"/>
    <p:sldId id="344" r:id="rId9"/>
    <p:sldId id="401" r:id="rId10"/>
    <p:sldId id="382" r:id="rId11"/>
    <p:sldId id="402" r:id="rId12"/>
    <p:sldId id="403" r:id="rId13"/>
    <p:sldId id="399" r:id="rId14"/>
    <p:sldId id="418" r:id="rId15"/>
    <p:sldId id="270" r:id="rId16"/>
    <p:sldId id="35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332" r:id="rId28"/>
    <p:sldId id="388" r:id="rId29"/>
    <p:sldId id="414" r:id="rId30"/>
    <p:sldId id="415" r:id="rId31"/>
    <p:sldId id="416" r:id="rId32"/>
    <p:sldId id="374" r:id="rId33"/>
    <p:sldId id="376" r:id="rId34"/>
    <p:sldId id="417" r:id="rId35"/>
    <p:sldId id="383" r:id="rId36"/>
    <p:sldId id="398" r:id="rId37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C2D501"/>
    <a:srgbClr val="DB0532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ADFB7-9D20-4D47-9D5F-F82CB3938167}" v="58" dt="2023-06-30T20:36:13.887"/>
    <p1510:client id="{D7CA77FF-450B-431C-B0EC-9313F793ABEF}" v="30" dt="2023-06-30T19:01:20.5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558"/>
  </p:normalViewPr>
  <p:slideViewPr>
    <p:cSldViewPr>
      <p:cViewPr varScale="1">
        <p:scale>
          <a:sx n="60" d="100"/>
          <a:sy n="60" d="100"/>
        </p:scale>
        <p:origin x="51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zman Bozo, Jorge" userId="7b7a28fc-8d52-4259-bff0-8a9d1dc43ec9" providerId="ADAL" clId="{62EADFB7-9D20-4D47-9D5F-F82CB3938167}"/>
    <pc:docChg chg="undo custSel addSld delSld modSld sldOrd">
      <pc:chgData name="Guzman Bozo, Jorge" userId="7b7a28fc-8d52-4259-bff0-8a9d1dc43ec9" providerId="ADAL" clId="{62EADFB7-9D20-4D47-9D5F-F82CB3938167}" dt="2023-06-30T20:37:55.523" v="1445" actId="14734"/>
      <pc:docMkLst>
        <pc:docMk/>
      </pc:docMkLst>
      <pc:sldChg chg="modSp mod">
        <pc:chgData name="Guzman Bozo, Jorge" userId="7b7a28fc-8d52-4259-bff0-8a9d1dc43ec9" providerId="ADAL" clId="{62EADFB7-9D20-4D47-9D5F-F82CB3938167}" dt="2023-06-30T19:08:50.593" v="14" actId="20577"/>
        <pc:sldMkLst>
          <pc:docMk/>
          <pc:sldMk cId="3642932644" sldId="261"/>
        </pc:sldMkLst>
        <pc:spChg chg="mod">
          <ac:chgData name="Guzman Bozo, Jorge" userId="7b7a28fc-8d52-4259-bff0-8a9d1dc43ec9" providerId="ADAL" clId="{62EADFB7-9D20-4D47-9D5F-F82CB3938167}" dt="2023-06-30T19:08:50.593" v="14" actId="20577"/>
          <ac:spMkLst>
            <pc:docMk/>
            <pc:sldMk cId="3642932644" sldId="261"/>
            <ac:spMk id="2" creationId="{9570841C-0ACF-DE6F-43AC-3E3396A2923B}"/>
          </ac:spMkLst>
        </pc:spChg>
      </pc:sldChg>
      <pc:sldChg chg="modSp mod">
        <pc:chgData name="Guzman Bozo, Jorge" userId="7b7a28fc-8d52-4259-bff0-8a9d1dc43ec9" providerId="ADAL" clId="{62EADFB7-9D20-4D47-9D5F-F82CB3938167}" dt="2023-06-30T19:12:36.669" v="149"/>
        <pc:sldMkLst>
          <pc:docMk/>
          <pc:sldMk cId="2257653637" sldId="270"/>
        </pc:sldMkLst>
        <pc:spChg chg="mod">
          <ac:chgData name="Guzman Bozo, Jorge" userId="7b7a28fc-8d52-4259-bff0-8a9d1dc43ec9" providerId="ADAL" clId="{62EADFB7-9D20-4D47-9D5F-F82CB3938167}" dt="2023-06-30T19:12:36.669" v="149"/>
          <ac:spMkLst>
            <pc:docMk/>
            <pc:sldMk cId="2257653637" sldId="270"/>
            <ac:spMk id="4" creationId="{8B7ACE31-74A9-95B3-1599-372FB822D0E6}"/>
          </ac:spMkLst>
        </pc:spChg>
      </pc:sldChg>
      <pc:sldChg chg="modSp mod">
        <pc:chgData name="Guzman Bozo, Jorge" userId="7b7a28fc-8d52-4259-bff0-8a9d1dc43ec9" providerId="ADAL" clId="{62EADFB7-9D20-4D47-9D5F-F82CB3938167}" dt="2023-06-30T19:13:06.974" v="158"/>
        <pc:sldMkLst>
          <pc:docMk/>
          <pc:sldMk cId="1520246413" sldId="332"/>
        </pc:sldMkLst>
        <pc:spChg chg="mod">
          <ac:chgData name="Guzman Bozo, Jorge" userId="7b7a28fc-8d52-4259-bff0-8a9d1dc43ec9" providerId="ADAL" clId="{62EADFB7-9D20-4D47-9D5F-F82CB3938167}" dt="2023-06-30T19:13:06.974" v="158"/>
          <ac:spMkLst>
            <pc:docMk/>
            <pc:sldMk cId="1520246413" sldId="332"/>
            <ac:spMk id="2" creationId="{E07D15BE-E3B2-F743-9878-F149B7D92C0C}"/>
          </ac:spMkLst>
        </pc:spChg>
      </pc:sldChg>
      <pc:sldChg chg="modSp mod">
        <pc:chgData name="Guzman Bozo, Jorge" userId="7b7a28fc-8d52-4259-bff0-8a9d1dc43ec9" providerId="ADAL" clId="{62EADFB7-9D20-4D47-9D5F-F82CB3938167}" dt="2023-06-30T19:10:41.481" v="131" actId="6549"/>
        <pc:sldMkLst>
          <pc:docMk/>
          <pc:sldMk cId="3979444189" sldId="337"/>
        </pc:sldMkLst>
        <pc:spChg chg="mod">
          <ac:chgData name="Guzman Bozo, Jorge" userId="7b7a28fc-8d52-4259-bff0-8a9d1dc43ec9" providerId="ADAL" clId="{62EADFB7-9D20-4D47-9D5F-F82CB3938167}" dt="2023-06-30T19:10:01.248" v="89" actId="20577"/>
          <ac:spMkLst>
            <pc:docMk/>
            <pc:sldMk cId="3979444189" sldId="337"/>
            <ac:spMk id="12" creationId="{BB375BB0-38DE-5947-A049-E37CBB392147}"/>
          </ac:spMkLst>
        </pc:spChg>
        <pc:spChg chg="mod">
          <ac:chgData name="Guzman Bozo, Jorge" userId="7b7a28fc-8d52-4259-bff0-8a9d1dc43ec9" providerId="ADAL" clId="{62EADFB7-9D20-4D47-9D5F-F82CB3938167}" dt="2023-06-30T19:10:41.481" v="131" actId="6549"/>
          <ac:spMkLst>
            <pc:docMk/>
            <pc:sldMk cId="3979444189" sldId="337"/>
            <ac:spMk id="16" creationId="{5AD2299A-27D1-AA45-A043-C0D64B734853}"/>
          </ac:spMkLst>
        </pc:spChg>
        <pc:spChg chg="mod">
          <ac:chgData name="Guzman Bozo, Jorge" userId="7b7a28fc-8d52-4259-bff0-8a9d1dc43ec9" providerId="ADAL" clId="{62EADFB7-9D20-4D47-9D5F-F82CB3938167}" dt="2023-06-30T19:09:13.212" v="76" actId="20577"/>
          <ac:spMkLst>
            <pc:docMk/>
            <pc:sldMk cId="3979444189" sldId="337"/>
            <ac:spMk id="21" creationId="{325E44F9-8B81-FD43-8DCF-00283585DD6D}"/>
          </ac:spMkLst>
        </pc:spChg>
      </pc:sldChg>
      <pc:sldChg chg="del">
        <pc:chgData name="Guzman Bozo, Jorge" userId="7b7a28fc-8d52-4259-bff0-8a9d1dc43ec9" providerId="ADAL" clId="{62EADFB7-9D20-4D47-9D5F-F82CB3938167}" dt="2023-06-30T19:12:24.059" v="147" actId="47"/>
        <pc:sldMkLst>
          <pc:docMk/>
          <pc:sldMk cId="214962392" sldId="339"/>
        </pc:sldMkLst>
      </pc:sldChg>
      <pc:sldChg chg="modSp mod">
        <pc:chgData name="Guzman Bozo, Jorge" userId="7b7a28fc-8d52-4259-bff0-8a9d1dc43ec9" providerId="ADAL" clId="{62EADFB7-9D20-4D47-9D5F-F82CB3938167}" dt="2023-06-30T19:12:18.163" v="145"/>
        <pc:sldMkLst>
          <pc:docMk/>
          <pc:sldMk cId="3117571071" sldId="344"/>
        </pc:sldMkLst>
        <pc:spChg chg="mod">
          <ac:chgData name="Guzman Bozo, Jorge" userId="7b7a28fc-8d52-4259-bff0-8a9d1dc43ec9" providerId="ADAL" clId="{62EADFB7-9D20-4D47-9D5F-F82CB3938167}" dt="2023-06-30T19:12:18.163" v="145"/>
          <ac:spMkLst>
            <pc:docMk/>
            <pc:sldMk cId="3117571071" sldId="344"/>
            <ac:spMk id="3" creationId="{87A9F761-F66D-564C-A85F-5D24B1E7B998}"/>
          </ac:spMkLst>
        </pc:spChg>
      </pc:sldChg>
      <pc:sldChg chg="addSp delSp modSp mod modAnim">
        <pc:chgData name="Guzman Bozo, Jorge" userId="7b7a28fc-8d52-4259-bff0-8a9d1dc43ec9" providerId="ADAL" clId="{62EADFB7-9D20-4D47-9D5F-F82CB3938167}" dt="2023-06-30T19:35:32.664" v="575" actId="1076"/>
        <pc:sldMkLst>
          <pc:docMk/>
          <pc:sldMk cId="762721823" sldId="353"/>
        </pc:sldMkLst>
        <pc:spChg chg="mod">
          <ac:chgData name="Guzman Bozo, Jorge" userId="7b7a28fc-8d52-4259-bff0-8a9d1dc43ec9" providerId="ADAL" clId="{62EADFB7-9D20-4D47-9D5F-F82CB3938167}" dt="2023-06-30T19:12:40.189" v="150"/>
          <ac:spMkLst>
            <pc:docMk/>
            <pc:sldMk cId="762721823" sldId="353"/>
            <ac:spMk id="2" creationId="{1F11FCC6-3B49-9D46-8B62-80E94C906F0A}"/>
          </ac:spMkLst>
        </pc:spChg>
        <pc:spChg chg="del">
          <ac:chgData name="Guzman Bozo, Jorge" userId="7b7a28fc-8d52-4259-bff0-8a9d1dc43ec9" providerId="ADAL" clId="{62EADFB7-9D20-4D47-9D5F-F82CB3938167}" dt="2023-06-30T19:34:05.881" v="504" actId="478"/>
          <ac:spMkLst>
            <pc:docMk/>
            <pc:sldMk cId="762721823" sldId="353"/>
            <ac:spMk id="3" creationId="{052FBD23-F91F-13EF-5811-E0CBB6883C5D}"/>
          </ac:spMkLst>
        </pc:spChg>
        <pc:spChg chg="del">
          <ac:chgData name="Guzman Bozo, Jorge" userId="7b7a28fc-8d52-4259-bff0-8a9d1dc43ec9" providerId="ADAL" clId="{62EADFB7-9D20-4D47-9D5F-F82CB3938167}" dt="2023-06-30T19:33:50.031" v="503" actId="478"/>
          <ac:spMkLst>
            <pc:docMk/>
            <pc:sldMk cId="762721823" sldId="353"/>
            <ac:spMk id="5" creationId="{8E6279D5-3269-7334-D851-F08157A3E368}"/>
          </ac:spMkLst>
        </pc:spChg>
        <pc:spChg chg="add mod">
          <ac:chgData name="Guzman Bozo, Jorge" userId="7b7a28fc-8d52-4259-bff0-8a9d1dc43ec9" providerId="ADAL" clId="{62EADFB7-9D20-4D47-9D5F-F82CB3938167}" dt="2023-06-30T19:35:32.664" v="575" actId="1076"/>
          <ac:spMkLst>
            <pc:docMk/>
            <pc:sldMk cId="762721823" sldId="353"/>
            <ac:spMk id="7" creationId="{1EC0E80A-E2BE-46D4-7AF8-7FC618DD0A92}"/>
          </ac:spMkLst>
        </pc:spChg>
        <pc:picChg chg="del">
          <ac:chgData name="Guzman Bozo, Jorge" userId="7b7a28fc-8d52-4259-bff0-8a9d1dc43ec9" providerId="ADAL" clId="{62EADFB7-9D20-4D47-9D5F-F82CB3938167}" dt="2023-06-30T19:33:44.093" v="502" actId="478"/>
          <ac:picMkLst>
            <pc:docMk/>
            <pc:sldMk cId="762721823" sldId="353"/>
            <ac:picMk id="4" creationId="{A5BA8DF3-3FF1-2232-D66A-8812A0210D3D}"/>
          </ac:picMkLst>
        </pc:picChg>
        <pc:picChg chg="add mod">
          <ac:chgData name="Guzman Bozo, Jorge" userId="7b7a28fc-8d52-4259-bff0-8a9d1dc43ec9" providerId="ADAL" clId="{62EADFB7-9D20-4D47-9D5F-F82CB3938167}" dt="2023-06-30T19:35:25.881" v="574" actId="1076"/>
          <ac:picMkLst>
            <pc:docMk/>
            <pc:sldMk cId="762721823" sldId="353"/>
            <ac:picMk id="6" creationId="{8C29FDB3-0B3B-2BCF-2A76-1F01654E4F87}"/>
          </ac:picMkLst>
        </pc:picChg>
      </pc:sldChg>
      <pc:sldChg chg="add del">
        <pc:chgData name="Guzman Bozo, Jorge" userId="7b7a28fc-8d52-4259-bff0-8a9d1dc43ec9" providerId="ADAL" clId="{62EADFB7-9D20-4D47-9D5F-F82CB3938167}" dt="2023-06-30T20:35:05.937" v="1391" actId="47"/>
        <pc:sldMkLst>
          <pc:docMk/>
          <pc:sldMk cId="3428510016" sldId="365"/>
        </pc:sldMkLst>
      </pc:sldChg>
      <pc:sldChg chg="del">
        <pc:chgData name="Guzman Bozo, Jorge" userId="7b7a28fc-8d52-4259-bff0-8a9d1dc43ec9" providerId="ADAL" clId="{62EADFB7-9D20-4D47-9D5F-F82CB3938167}" dt="2023-06-30T19:13:11.192" v="159" actId="47"/>
        <pc:sldMkLst>
          <pc:docMk/>
          <pc:sldMk cId="2772616042" sldId="372"/>
        </pc:sldMkLst>
      </pc:sldChg>
      <pc:sldChg chg="modSp mod">
        <pc:chgData name="Guzman Bozo, Jorge" userId="7b7a28fc-8d52-4259-bff0-8a9d1dc43ec9" providerId="ADAL" clId="{62EADFB7-9D20-4D47-9D5F-F82CB3938167}" dt="2023-06-30T20:30:20.980" v="1379" actId="404"/>
        <pc:sldMkLst>
          <pc:docMk/>
          <pc:sldMk cId="837998518" sldId="376"/>
        </pc:sldMkLst>
        <pc:spChg chg="mod">
          <ac:chgData name="Guzman Bozo, Jorge" userId="7b7a28fc-8d52-4259-bff0-8a9d1dc43ec9" providerId="ADAL" clId="{62EADFB7-9D20-4D47-9D5F-F82CB3938167}" dt="2023-06-30T20:30:20.980" v="1379" actId="404"/>
          <ac:spMkLst>
            <pc:docMk/>
            <pc:sldMk cId="837998518" sldId="376"/>
            <ac:spMk id="3" creationId="{052FBD23-F91F-13EF-5811-E0CBB6883C5D}"/>
          </ac:spMkLst>
        </pc:spChg>
      </pc:sldChg>
      <pc:sldChg chg="del">
        <pc:chgData name="Guzman Bozo, Jorge" userId="7b7a28fc-8d52-4259-bff0-8a9d1dc43ec9" providerId="ADAL" clId="{62EADFB7-9D20-4D47-9D5F-F82CB3938167}" dt="2023-06-30T19:14:16.498" v="168" actId="47"/>
        <pc:sldMkLst>
          <pc:docMk/>
          <pc:sldMk cId="2466233987" sldId="378"/>
        </pc:sldMkLst>
      </pc:sldChg>
      <pc:sldChg chg="del">
        <pc:chgData name="Guzman Bozo, Jorge" userId="7b7a28fc-8d52-4259-bff0-8a9d1dc43ec9" providerId="ADAL" clId="{62EADFB7-9D20-4D47-9D5F-F82CB3938167}" dt="2023-06-30T19:11:27.200" v="134" actId="47"/>
        <pc:sldMkLst>
          <pc:docMk/>
          <pc:sldMk cId="1438241540" sldId="379"/>
        </pc:sldMkLst>
      </pc:sldChg>
      <pc:sldChg chg="modSp del mod">
        <pc:chgData name="Guzman Bozo, Jorge" userId="7b7a28fc-8d52-4259-bff0-8a9d1dc43ec9" providerId="ADAL" clId="{62EADFB7-9D20-4D47-9D5F-F82CB3938167}" dt="2023-06-30T19:12:07.841" v="144" actId="47"/>
        <pc:sldMkLst>
          <pc:docMk/>
          <pc:sldMk cId="1464243488" sldId="380"/>
        </pc:sldMkLst>
        <pc:spChg chg="mod">
          <ac:chgData name="Guzman Bozo, Jorge" userId="7b7a28fc-8d52-4259-bff0-8a9d1dc43ec9" providerId="ADAL" clId="{62EADFB7-9D20-4D47-9D5F-F82CB3938167}" dt="2023-06-30T19:11:35.957" v="141"/>
          <ac:spMkLst>
            <pc:docMk/>
            <pc:sldMk cId="1464243488" sldId="380"/>
            <ac:spMk id="2" creationId="{1F11FCC6-3B49-9D46-8B62-80E94C906F0A}"/>
          </ac:spMkLst>
        </pc:spChg>
      </pc:sldChg>
      <pc:sldChg chg="del">
        <pc:chgData name="Guzman Bozo, Jorge" userId="7b7a28fc-8d52-4259-bff0-8a9d1dc43ec9" providerId="ADAL" clId="{62EADFB7-9D20-4D47-9D5F-F82CB3938167}" dt="2023-06-30T19:12:23.015" v="146" actId="47"/>
        <pc:sldMkLst>
          <pc:docMk/>
          <pc:sldMk cId="2490298889" sldId="381"/>
        </pc:sldMkLst>
      </pc:sldChg>
      <pc:sldChg chg="delSp modSp mod">
        <pc:chgData name="Guzman Bozo, Jorge" userId="7b7a28fc-8d52-4259-bff0-8a9d1dc43ec9" providerId="ADAL" clId="{62EADFB7-9D20-4D47-9D5F-F82CB3938167}" dt="2023-06-30T19:22:28.739" v="291" actId="14100"/>
        <pc:sldMkLst>
          <pc:docMk/>
          <pc:sldMk cId="3424933874" sldId="382"/>
        </pc:sldMkLst>
        <pc:spChg chg="mod">
          <ac:chgData name="Guzman Bozo, Jorge" userId="7b7a28fc-8d52-4259-bff0-8a9d1dc43ec9" providerId="ADAL" clId="{62EADFB7-9D20-4D47-9D5F-F82CB3938167}" dt="2023-06-30T19:12:26.477" v="148"/>
          <ac:spMkLst>
            <pc:docMk/>
            <pc:sldMk cId="3424933874" sldId="382"/>
            <ac:spMk id="2" creationId="{1F11FCC6-3B49-9D46-8B62-80E94C906F0A}"/>
          </ac:spMkLst>
        </pc:spChg>
        <pc:spChg chg="mod">
          <ac:chgData name="Guzman Bozo, Jorge" userId="7b7a28fc-8d52-4259-bff0-8a9d1dc43ec9" providerId="ADAL" clId="{62EADFB7-9D20-4D47-9D5F-F82CB3938167}" dt="2023-06-30T19:22:28.739" v="291" actId="14100"/>
          <ac:spMkLst>
            <pc:docMk/>
            <pc:sldMk cId="3424933874" sldId="382"/>
            <ac:spMk id="3" creationId="{052FBD23-F91F-13EF-5811-E0CBB6883C5D}"/>
          </ac:spMkLst>
        </pc:spChg>
        <pc:spChg chg="mod">
          <ac:chgData name="Guzman Bozo, Jorge" userId="7b7a28fc-8d52-4259-bff0-8a9d1dc43ec9" providerId="ADAL" clId="{62EADFB7-9D20-4D47-9D5F-F82CB3938167}" dt="2023-06-30T19:19:56.515" v="257" actId="14100"/>
          <ac:spMkLst>
            <pc:docMk/>
            <pc:sldMk cId="3424933874" sldId="382"/>
            <ac:spMk id="8" creationId="{8B98CDB5-724F-4BC9-5D53-E0E6DD2F759F}"/>
          </ac:spMkLst>
        </pc:spChg>
        <pc:picChg chg="del mod">
          <ac:chgData name="Guzman Bozo, Jorge" userId="7b7a28fc-8d52-4259-bff0-8a9d1dc43ec9" providerId="ADAL" clId="{62EADFB7-9D20-4D47-9D5F-F82CB3938167}" dt="2023-06-30T19:19:28.827" v="253" actId="478"/>
          <ac:picMkLst>
            <pc:docMk/>
            <pc:sldMk cId="3424933874" sldId="382"/>
            <ac:picMk id="7" creationId="{88E25DE5-71C1-75CD-1CC2-C3143E71E0EF}"/>
          </ac:picMkLst>
        </pc:picChg>
      </pc:sldChg>
      <pc:sldChg chg="modSp mod">
        <pc:chgData name="Guzman Bozo, Jorge" userId="7b7a28fc-8d52-4259-bff0-8a9d1dc43ec9" providerId="ADAL" clId="{62EADFB7-9D20-4D47-9D5F-F82CB3938167}" dt="2023-06-30T20:07:14" v="981" actId="20577"/>
        <pc:sldMkLst>
          <pc:docMk/>
          <pc:sldMk cId="953852970" sldId="383"/>
        </pc:sldMkLst>
        <pc:spChg chg="mod">
          <ac:chgData name="Guzman Bozo, Jorge" userId="7b7a28fc-8d52-4259-bff0-8a9d1dc43ec9" providerId="ADAL" clId="{62EADFB7-9D20-4D47-9D5F-F82CB3938167}" dt="2023-06-30T20:07:14" v="981" actId="20577"/>
          <ac:spMkLst>
            <pc:docMk/>
            <pc:sldMk cId="953852970" sldId="383"/>
            <ac:spMk id="3" creationId="{052FBD23-F91F-13EF-5811-E0CBB6883C5D}"/>
          </ac:spMkLst>
        </pc:spChg>
      </pc:sldChg>
      <pc:sldChg chg="del">
        <pc:chgData name="Guzman Bozo, Jorge" userId="7b7a28fc-8d52-4259-bff0-8a9d1dc43ec9" providerId="ADAL" clId="{62EADFB7-9D20-4D47-9D5F-F82CB3938167}" dt="2023-06-30T19:12:46.516" v="152" actId="47"/>
        <pc:sldMkLst>
          <pc:docMk/>
          <pc:sldMk cId="3579168097" sldId="385"/>
        </pc:sldMkLst>
      </pc:sldChg>
      <pc:sldChg chg="del">
        <pc:chgData name="Guzman Bozo, Jorge" userId="7b7a28fc-8d52-4259-bff0-8a9d1dc43ec9" providerId="ADAL" clId="{62EADFB7-9D20-4D47-9D5F-F82CB3938167}" dt="2023-06-30T19:13:14.525" v="160" actId="47"/>
        <pc:sldMkLst>
          <pc:docMk/>
          <pc:sldMk cId="1850795984" sldId="387"/>
        </pc:sldMkLst>
      </pc:sldChg>
      <pc:sldChg chg="addSp delSp modSp mod">
        <pc:chgData name="Guzman Bozo, Jorge" userId="7b7a28fc-8d52-4259-bff0-8a9d1dc43ec9" providerId="ADAL" clId="{62EADFB7-9D20-4D47-9D5F-F82CB3938167}" dt="2023-06-30T20:15:36.736" v="1081" actId="1076"/>
        <pc:sldMkLst>
          <pc:docMk/>
          <pc:sldMk cId="1959890498" sldId="388"/>
        </pc:sldMkLst>
        <pc:spChg chg="mod">
          <ac:chgData name="Guzman Bozo, Jorge" userId="7b7a28fc-8d52-4259-bff0-8a9d1dc43ec9" providerId="ADAL" clId="{62EADFB7-9D20-4D47-9D5F-F82CB3938167}" dt="2023-06-30T19:13:19.910" v="162"/>
          <ac:spMkLst>
            <pc:docMk/>
            <pc:sldMk cId="1959890498" sldId="388"/>
            <ac:spMk id="2" creationId="{1F11FCC6-3B49-9D46-8B62-80E94C906F0A}"/>
          </ac:spMkLst>
        </pc:spChg>
        <pc:spChg chg="mod">
          <ac:chgData name="Guzman Bozo, Jorge" userId="7b7a28fc-8d52-4259-bff0-8a9d1dc43ec9" providerId="ADAL" clId="{62EADFB7-9D20-4D47-9D5F-F82CB3938167}" dt="2023-06-30T20:14:08.051" v="1068"/>
          <ac:spMkLst>
            <pc:docMk/>
            <pc:sldMk cId="1959890498" sldId="388"/>
            <ac:spMk id="3" creationId="{052FBD23-F91F-13EF-5811-E0CBB6883C5D}"/>
          </ac:spMkLst>
        </pc:spChg>
        <pc:picChg chg="add del mod">
          <ac:chgData name="Guzman Bozo, Jorge" userId="7b7a28fc-8d52-4259-bff0-8a9d1dc43ec9" providerId="ADAL" clId="{62EADFB7-9D20-4D47-9D5F-F82CB3938167}" dt="2023-06-30T20:14:31.044" v="1073" actId="478"/>
          <ac:picMkLst>
            <pc:docMk/>
            <pc:sldMk cId="1959890498" sldId="388"/>
            <ac:picMk id="4" creationId="{79CCF7F5-7B52-D85B-BAC4-0B170A318DEE}"/>
          </ac:picMkLst>
        </pc:picChg>
        <pc:picChg chg="add mod">
          <ac:chgData name="Guzman Bozo, Jorge" userId="7b7a28fc-8d52-4259-bff0-8a9d1dc43ec9" providerId="ADAL" clId="{62EADFB7-9D20-4D47-9D5F-F82CB3938167}" dt="2023-06-30T20:15:36.736" v="1081" actId="1076"/>
          <ac:picMkLst>
            <pc:docMk/>
            <pc:sldMk cId="1959890498" sldId="388"/>
            <ac:picMk id="6" creationId="{972C01C2-AD8A-331A-95F6-F96BCD35654D}"/>
          </ac:picMkLst>
        </pc:picChg>
      </pc:sldChg>
      <pc:sldChg chg="del">
        <pc:chgData name="Guzman Bozo, Jorge" userId="7b7a28fc-8d52-4259-bff0-8a9d1dc43ec9" providerId="ADAL" clId="{62EADFB7-9D20-4D47-9D5F-F82CB3938167}" dt="2023-06-30T19:13:15.767" v="161" actId="47"/>
        <pc:sldMkLst>
          <pc:docMk/>
          <pc:sldMk cId="494026315" sldId="389"/>
        </pc:sldMkLst>
      </pc:sldChg>
      <pc:sldChg chg="del">
        <pc:chgData name="Guzman Bozo, Jorge" userId="7b7a28fc-8d52-4259-bff0-8a9d1dc43ec9" providerId="ADAL" clId="{62EADFB7-9D20-4D47-9D5F-F82CB3938167}" dt="2023-06-30T19:12:47.275" v="154" actId="47"/>
        <pc:sldMkLst>
          <pc:docMk/>
          <pc:sldMk cId="412460984" sldId="390"/>
        </pc:sldMkLst>
      </pc:sldChg>
      <pc:sldChg chg="del">
        <pc:chgData name="Guzman Bozo, Jorge" userId="7b7a28fc-8d52-4259-bff0-8a9d1dc43ec9" providerId="ADAL" clId="{62EADFB7-9D20-4D47-9D5F-F82CB3938167}" dt="2023-06-30T19:12:45.191" v="151" actId="47"/>
        <pc:sldMkLst>
          <pc:docMk/>
          <pc:sldMk cId="1792445911" sldId="391"/>
        </pc:sldMkLst>
      </pc:sldChg>
      <pc:sldChg chg="del">
        <pc:chgData name="Guzman Bozo, Jorge" userId="7b7a28fc-8d52-4259-bff0-8a9d1dc43ec9" providerId="ADAL" clId="{62EADFB7-9D20-4D47-9D5F-F82CB3938167}" dt="2023-06-30T19:12:46.836" v="153" actId="47"/>
        <pc:sldMkLst>
          <pc:docMk/>
          <pc:sldMk cId="1617941121" sldId="392"/>
        </pc:sldMkLst>
      </pc:sldChg>
      <pc:sldChg chg="del">
        <pc:chgData name="Guzman Bozo, Jorge" userId="7b7a28fc-8d52-4259-bff0-8a9d1dc43ec9" providerId="ADAL" clId="{62EADFB7-9D20-4D47-9D5F-F82CB3938167}" dt="2023-06-30T19:12:49.557" v="155" actId="47"/>
        <pc:sldMkLst>
          <pc:docMk/>
          <pc:sldMk cId="3296530038" sldId="393"/>
        </pc:sldMkLst>
      </pc:sldChg>
      <pc:sldChg chg="del">
        <pc:chgData name="Guzman Bozo, Jorge" userId="7b7a28fc-8d52-4259-bff0-8a9d1dc43ec9" providerId="ADAL" clId="{62EADFB7-9D20-4D47-9D5F-F82CB3938167}" dt="2023-06-30T19:12:52.591" v="157" actId="47"/>
        <pc:sldMkLst>
          <pc:docMk/>
          <pc:sldMk cId="3347845083" sldId="394"/>
        </pc:sldMkLst>
      </pc:sldChg>
      <pc:sldChg chg="del">
        <pc:chgData name="Guzman Bozo, Jorge" userId="7b7a28fc-8d52-4259-bff0-8a9d1dc43ec9" providerId="ADAL" clId="{62EADFB7-9D20-4D47-9D5F-F82CB3938167}" dt="2023-06-30T19:12:50.609" v="156" actId="47"/>
        <pc:sldMkLst>
          <pc:docMk/>
          <pc:sldMk cId="1378653878" sldId="395"/>
        </pc:sldMkLst>
      </pc:sldChg>
      <pc:sldChg chg="modSp add mod">
        <pc:chgData name="Guzman Bozo, Jorge" userId="7b7a28fc-8d52-4259-bff0-8a9d1dc43ec9" providerId="ADAL" clId="{62EADFB7-9D20-4D47-9D5F-F82CB3938167}" dt="2023-06-30T19:14:38.725" v="205" actId="20577"/>
        <pc:sldMkLst>
          <pc:docMk/>
          <pc:sldMk cId="2020034253" sldId="396"/>
        </pc:sldMkLst>
        <pc:spChg chg="mod">
          <ac:chgData name="Guzman Bozo, Jorge" userId="7b7a28fc-8d52-4259-bff0-8a9d1dc43ec9" providerId="ADAL" clId="{62EADFB7-9D20-4D47-9D5F-F82CB3938167}" dt="2023-06-30T19:11:25.117" v="133"/>
          <ac:spMkLst>
            <pc:docMk/>
            <pc:sldMk cId="2020034253" sldId="396"/>
            <ac:spMk id="2" creationId="{1F11FCC6-3B49-9D46-8B62-80E94C906F0A}"/>
          </ac:spMkLst>
        </pc:spChg>
        <pc:spChg chg="mod">
          <ac:chgData name="Guzman Bozo, Jorge" userId="7b7a28fc-8d52-4259-bff0-8a9d1dc43ec9" providerId="ADAL" clId="{62EADFB7-9D20-4D47-9D5F-F82CB3938167}" dt="2023-06-30T19:14:38.725" v="205" actId="20577"/>
          <ac:spMkLst>
            <pc:docMk/>
            <pc:sldMk cId="2020034253" sldId="396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62EADFB7-9D20-4D47-9D5F-F82CB3938167}" dt="2023-06-30T19:12:05.240" v="143"/>
        <pc:sldMkLst>
          <pc:docMk/>
          <pc:sldMk cId="1767294084" sldId="397"/>
        </pc:sldMkLst>
        <pc:spChg chg="mod">
          <ac:chgData name="Guzman Bozo, Jorge" userId="7b7a28fc-8d52-4259-bff0-8a9d1dc43ec9" providerId="ADAL" clId="{62EADFB7-9D20-4D47-9D5F-F82CB3938167}" dt="2023-06-30T19:12:05.240" v="143"/>
          <ac:spMkLst>
            <pc:docMk/>
            <pc:sldMk cId="1767294084" sldId="397"/>
            <ac:spMk id="2" creationId="{1F11FCC6-3B49-9D46-8B62-80E94C906F0A}"/>
          </ac:spMkLst>
        </pc:spChg>
      </pc:sldChg>
      <pc:sldChg chg="add ord">
        <pc:chgData name="Guzman Bozo, Jorge" userId="7b7a28fc-8d52-4259-bff0-8a9d1dc43ec9" providerId="ADAL" clId="{62EADFB7-9D20-4D47-9D5F-F82CB3938167}" dt="2023-06-30T19:14:15.356" v="167"/>
        <pc:sldMkLst>
          <pc:docMk/>
          <pc:sldMk cId="1819964582" sldId="398"/>
        </pc:sldMkLst>
      </pc:sldChg>
      <pc:sldChg chg="addSp delSp modSp add mod">
        <pc:chgData name="Guzman Bozo, Jorge" userId="7b7a28fc-8d52-4259-bff0-8a9d1dc43ec9" providerId="ADAL" clId="{62EADFB7-9D20-4D47-9D5F-F82CB3938167}" dt="2023-06-30T20:36:25.687" v="1443" actId="14100"/>
        <pc:sldMkLst>
          <pc:docMk/>
          <pc:sldMk cId="3703482358" sldId="399"/>
        </pc:sldMkLst>
        <pc:spChg chg="del">
          <ac:chgData name="Guzman Bozo, Jorge" userId="7b7a28fc-8d52-4259-bff0-8a9d1dc43ec9" providerId="ADAL" clId="{62EADFB7-9D20-4D47-9D5F-F82CB3938167}" dt="2023-06-30T19:30:22.267" v="437" actId="478"/>
          <ac:spMkLst>
            <pc:docMk/>
            <pc:sldMk cId="3703482358" sldId="399"/>
            <ac:spMk id="3" creationId="{052FBD23-F91F-13EF-5811-E0CBB6883C5D}"/>
          </ac:spMkLst>
        </pc:spChg>
        <pc:spChg chg="add del mod">
          <ac:chgData name="Guzman Bozo, Jorge" userId="7b7a28fc-8d52-4259-bff0-8a9d1dc43ec9" providerId="ADAL" clId="{62EADFB7-9D20-4D47-9D5F-F82CB3938167}" dt="2023-06-30T19:31:44.936" v="480" actId="478"/>
          <ac:spMkLst>
            <pc:docMk/>
            <pc:sldMk cId="3703482358" sldId="399"/>
            <ac:spMk id="4" creationId="{01CB532E-63AA-FA3F-6034-61D33E77C6B7}"/>
          </ac:spMkLst>
        </pc:spChg>
        <pc:spChg chg="del">
          <ac:chgData name="Guzman Bozo, Jorge" userId="7b7a28fc-8d52-4259-bff0-8a9d1dc43ec9" providerId="ADAL" clId="{62EADFB7-9D20-4D47-9D5F-F82CB3938167}" dt="2023-06-30T19:30:23.617" v="438" actId="478"/>
          <ac:spMkLst>
            <pc:docMk/>
            <pc:sldMk cId="3703482358" sldId="399"/>
            <ac:spMk id="8" creationId="{8B98CDB5-724F-4BC9-5D53-E0E6DD2F759F}"/>
          </ac:spMkLst>
        </pc:spChg>
        <pc:spChg chg="add mod">
          <ac:chgData name="Guzman Bozo, Jorge" userId="7b7a28fc-8d52-4259-bff0-8a9d1dc43ec9" providerId="ADAL" clId="{62EADFB7-9D20-4D47-9D5F-F82CB3938167}" dt="2023-06-30T20:34:43.720" v="1389"/>
          <ac:spMkLst>
            <pc:docMk/>
            <pc:sldMk cId="3703482358" sldId="399"/>
            <ac:spMk id="9" creationId="{13FB5A70-124B-47CF-4DD8-323971216AA6}"/>
          </ac:spMkLst>
        </pc:spChg>
        <pc:spChg chg="add mod">
          <ac:chgData name="Guzman Bozo, Jorge" userId="7b7a28fc-8d52-4259-bff0-8a9d1dc43ec9" providerId="ADAL" clId="{62EADFB7-9D20-4D47-9D5F-F82CB3938167}" dt="2023-06-30T20:34:43.720" v="1389"/>
          <ac:spMkLst>
            <pc:docMk/>
            <pc:sldMk cId="3703482358" sldId="399"/>
            <ac:spMk id="10" creationId="{8B491208-1C4F-A9A9-630A-FE01735529D7}"/>
          </ac:spMkLst>
        </pc:spChg>
        <pc:spChg chg="add mod">
          <ac:chgData name="Guzman Bozo, Jorge" userId="7b7a28fc-8d52-4259-bff0-8a9d1dc43ec9" providerId="ADAL" clId="{62EADFB7-9D20-4D47-9D5F-F82CB3938167}" dt="2023-06-30T20:36:25.687" v="1443" actId="14100"/>
          <ac:spMkLst>
            <pc:docMk/>
            <pc:sldMk cId="3703482358" sldId="399"/>
            <ac:spMk id="12" creationId="{E3325085-5EE6-9F1B-8ABE-7A04CF52F944}"/>
          </ac:spMkLst>
        </pc:spChg>
        <pc:grpChg chg="add mod">
          <ac:chgData name="Guzman Bozo, Jorge" userId="7b7a28fc-8d52-4259-bff0-8a9d1dc43ec9" providerId="ADAL" clId="{62EADFB7-9D20-4D47-9D5F-F82CB3938167}" dt="2023-06-30T20:34:43.720" v="1389"/>
          <ac:grpSpMkLst>
            <pc:docMk/>
            <pc:sldMk cId="3703482358" sldId="399"/>
            <ac:grpSpMk id="6" creationId="{3A9F4837-5B77-1C75-2047-9F0560E4B8A3}"/>
          </ac:grpSpMkLst>
        </pc:grpChg>
        <pc:graphicFrameChg chg="add del mod modGraphic">
          <ac:chgData name="Guzman Bozo, Jorge" userId="7b7a28fc-8d52-4259-bff0-8a9d1dc43ec9" providerId="ADAL" clId="{62EADFB7-9D20-4D47-9D5F-F82CB3938167}" dt="2023-06-30T20:34:27.378" v="1386" actId="478"/>
          <ac:graphicFrameMkLst>
            <pc:docMk/>
            <pc:sldMk cId="3703482358" sldId="399"/>
            <ac:graphicFrameMk id="5" creationId="{E2BAA1A8-446F-B831-7872-0F761887BE95}"/>
          </ac:graphicFrameMkLst>
        </pc:graphicFrameChg>
        <pc:graphicFrameChg chg="add mod">
          <ac:chgData name="Guzman Bozo, Jorge" userId="7b7a28fc-8d52-4259-bff0-8a9d1dc43ec9" providerId="ADAL" clId="{62EADFB7-9D20-4D47-9D5F-F82CB3938167}" dt="2023-06-30T20:36:13.017" v="1440"/>
          <ac:graphicFrameMkLst>
            <pc:docMk/>
            <pc:sldMk cId="3703482358" sldId="399"/>
            <ac:graphicFrameMk id="11" creationId="{F44C2DFF-F53C-B627-59D8-30D22FEE5107}"/>
          </ac:graphicFrameMkLst>
        </pc:graphicFrameChg>
        <pc:picChg chg="del">
          <ac:chgData name="Guzman Bozo, Jorge" userId="7b7a28fc-8d52-4259-bff0-8a9d1dc43ec9" providerId="ADAL" clId="{62EADFB7-9D20-4D47-9D5F-F82CB3938167}" dt="2023-06-30T19:30:17.355" v="436" actId="478"/>
          <ac:picMkLst>
            <pc:docMk/>
            <pc:sldMk cId="3703482358" sldId="399"/>
            <ac:picMk id="7" creationId="{88E25DE5-71C1-75CD-1CC2-C3143E71E0EF}"/>
          </ac:picMkLst>
        </pc:picChg>
      </pc:sldChg>
      <pc:sldChg chg="add del">
        <pc:chgData name="Guzman Bozo, Jorge" userId="7b7a28fc-8d52-4259-bff0-8a9d1dc43ec9" providerId="ADAL" clId="{62EADFB7-9D20-4D47-9D5F-F82CB3938167}" dt="2023-06-30T19:33:33.514" v="501" actId="47"/>
        <pc:sldMkLst>
          <pc:docMk/>
          <pc:sldMk cId="2447722315" sldId="400"/>
        </pc:sldMkLst>
      </pc:sldChg>
      <pc:sldChg chg="addSp delSp modSp add mod ord">
        <pc:chgData name="Guzman Bozo, Jorge" userId="7b7a28fc-8d52-4259-bff0-8a9d1dc43ec9" providerId="ADAL" clId="{62EADFB7-9D20-4D47-9D5F-F82CB3938167}" dt="2023-06-30T19:18:38.138" v="246"/>
        <pc:sldMkLst>
          <pc:docMk/>
          <pc:sldMk cId="260030643" sldId="401"/>
        </pc:sldMkLst>
        <pc:spChg chg="mod">
          <ac:chgData name="Guzman Bozo, Jorge" userId="7b7a28fc-8d52-4259-bff0-8a9d1dc43ec9" providerId="ADAL" clId="{62EADFB7-9D20-4D47-9D5F-F82CB3938167}" dt="2023-06-30T19:17:16.064" v="226" actId="20577"/>
          <ac:spMkLst>
            <pc:docMk/>
            <pc:sldMk cId="260030643" sldId="401"/>
            <ac:spMk id="3" creationId="{052FBD23-F91F-13EF-5811-E0CBB6883C5D}"/>
          </ac:spMkLst>
        </pc:spChg>
        <pc:spChg chg="mod">
          <ac:chgData name="Guzman Bozo, Jorge" userId="7b7a28fc-8d52-4259-bff0-8a9d1dc43ec9" providerId="ADAL" clId="{62EADFB7-9D20-4D47-9D5F-F82CB3938167}" dt="2023-06-30T19:18:20.950" v="239" actId="14100"/>
          <ac:spMkLst>
            <pc:docMk/>
            <pc:sldMk cId="260030643" sldId="401"/>
            <ac:spMk id="8" creationId="{8B98CDB5-724F-4BC9-5D53-E0E6DD2F759F}"/>
          </ac:spMkLst>
        </pc:spChg>
        <pc:picChg chg="add mod">
          <ac:chgData name="Guzman Bozo, Jorge" userId="7b7a28fc-8d52-4259-bff0-8a9d1dc43ec9" providerId="ADAL" clId="{62EADFB7-9D20-4D47-9D5F-F82CB3938167}" dt="2023-06-30T19:18:29.720" v="244" actId="1076"/>
          <ac:picMkLst>
            <pc:docMk/>
            <pc:sldMk cId="260030643" sldId="401"/>
            <ac:picMk id="5" creationId="{2E57CA69-A7FF-90BF-CC73-E19AA3D989E9}"/>
          </ac:picMkLst>
        </pc:picChg>
        <pc:picChg chg="del">
          <ac:chgData name="Guzman Bozo, Jorge" userId="7b7a28fc-8d52-4259-bff0-8a9d1dc43ec9" providerId="ADAL" clId="{62EADFB7-9D20-4D47-9D5F-F82CB3938167}" dt="2023-06-30T19:15:20.303" v="209" actId="478"/>
          <ac:picMkLst>
            <pc:docMk/>
            <pc:sldMk cId="260030643" sldId="401"/>
            <ac:picMk id="7" creationId="{88E25DE5-71C1-75CD-1CC2-C3143E71E0EF}"/>
          </ac:picMkLst>
        </pc:picChg>
      </pc:sldChg>
      <pc:sldChg chg="addSp delSp modSp add mod">
        <pc:chgData name="Guzman Bozo, Jorge" userId="7b7a28fc-8d52-4259-bff0-8a9d1dc43ec9" providerId="ADAL" clId="{62EADFB7-9D20-4D47-9D5F-F82CB3938167}" dt="2023-06-30T19:28:17.912" v="407" actId="1076"/>
        <pc:sldMkLst>
          <pc:docMk/>
          <pc:sldMk cId="567870392" sldId="402"/>
        </pc:sldMkLst>
        <pc:spChg chg="del">
          <ac:chgData name="Guzman Bozo, Jorge" userId="7b7a28fc-8d52-4259-bff0-8a9d1dc43ec9" providerId="ADAL" clId="{62EADFB7-9D20-4D47-9D5F-F82CB3938167}" dt="2023-06-30T19:21:15.457" v="263" actId="478"/>
          <ac:spMkLst>
            <pc:docMk/>
            <pc:sldMk cId="567870392" sldId="402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62EADFB7-9D20-4D47-9D5F-F82CB3938167}" dt="2023-06-30T19:28:17.912" v="407" actId="1076"/>
          <ac:spMkLst>
            <pc:docMk/>
            <pc:sldMk cId="567870392" sldId="402"/>
            <ac:spMk id="6" creationId="{E26D19C6-D432-B41C-FA5D-65B913491435}"/>
          </ac:spMkLst>
        </pc:spChg>
        <pc:spChg chg="mod">
          <ac:chgData name="Guzman Bozo, Jorge" userId="7b7a28fc-8d52-4259-bff0-8a9d1dc43ec9" providerId="ADAL" clId="{62EADFB7-9D20-4D47-9D5F-F82CB3938167}" dt="2023-06-30T19:27:52.525" v="397" actId="6549"/>
          <ac:spMkLst>
            <pc:docMk/>
            <pc:sldMk cId="567870392" sldId="402"/>
            <ac:spMk id="8" creationId="{8B98CDB5-724F-4BC9-5D53-E0E6DD2F759F}"/>
          </ac:spMkLst>
        </pc:spChg>
        <pc:picChg chg="add mod">
          <ac:chgData name="Guzman Bozo, Jorge" userId="7b7a28fc-8d52-4259-bff0-8a9d1dc43ec9" providerId="ADAL" clId="{62EADFB7-9D20-4D47-9D5F-F82CB3938167}" dt="2023-06-30T19:28:12.600" v="405" actId="14100"/>
          <ac:picMkLst>
            <pc:docMk/>
            <pc:sldMk cId="567870392" sldId="402"/>
            <ac:picMk id="5" creationId="{2C9C6AB5-EBC1-F143-39C2-BEE22C18620C}"/>
          </ac:picMkLst>
        </pc:picChg>
      </pc:sldChg>
      <pc:sldChg chg="addSp modSp add mod">
        <pc:chgData name="Guzman Bozo, Jorge" userId="7b7a28fc-8d52-4259-bff0-8a9d1dc43ec9" providerId="ADAL" clId="{62EADFB7-9D20-4D47-9D5F-F82CB3938167}" dt="2023-06-30T19:29:53.227" v="435" actId="20577"/>
        <pc:sldMkLst>
          <pc:docMk/>
          <pc:sldMk cId="2682916690" sldId="403"/>
        </pc:sldMkLst>
        <pc:spChg chg="add mod">
          <ac:chgData name="Guzman Bozo, Jorge" userId="7b7a28fc-8d52-4259-bff0-8a9d1dc43ec9" providerId="ADAL" clId="{62EADFB7-9D20-4D47-9D5F-F82CB3938167}" dt="2023-06-30T19:29:53.227" v="435" actId="20577"/>
          <ac:spMkLst>
            <pc:docMk/>
            <pc:sldMk cId="2682916690" sldId="403"/>
            <ac:spMk id="3" creationId="{36829254-A09E-92C8-6107-83151C747AEE}"/>
          </ac:spMkLst>
        </pc:spChg>
        <pc:spChg chg="mod">
          <ac:chgData name="Guzman Bozo, Jorge" userId="7b7a28fc-8d52-4259-bff0-8a9d1dc43ec9" providerId="ADAL" clId="{62EADFB7-9D20-4D47-9D5F-F82CB3938167}" dt="2023-06-30T19:29:13.826" v="409" actId="6549"/>
          <ac:spMkLst>
            <pc:docMk/>
            <pc:sldMk cId="2682916690" sldId="403"/>
            <ac:spMk id="8" creationId="{8B98CDB5-724F-4BC9-5D53-E0E6DD2F759F}"/>
          </ac:spMkLst>
        </pc:spChg>
        <pc:picChg chg="add mod">
          <ac:chgData name="Guzman Bozo, Jorge" userId="7b7a28fc-8d52-4259-bff0-8a9d1dc43ec9" providerId="ADAL" clId="{62EADFB7-9D20-4D47-9D5F-F82CB3938167}" dt="2023-06-30T19:29:31.408" v="420" actId="1076"/>
          <ac:picMkLst>
            <pc:docMk/>
            <pc:sldMk cId="2682916690" sldId="403"/>
            <ac:picMk id="5" creationId="{02CB4C51-7D17-A6C1-09FE-3B6278E43DF8}"/>
          </ac:picMkLst>
        </pc:picChg>
      </pc:sldChg>
      <pc:sldChg chg="addSp delSp modSp add mod delAnim">
        <pc:chgData name="Guzman Bozo, Jorge" userId="7b7a28fc-8d52-4259-bff0-8a9d1dc43ec9" providerId="ADAL" clId="{62EADFB7-9D20-4D47-9D5F-F82CB3938167}" dt="2023-06-30T19:40:00.317" v="604" actId="255"/>
        <pc:sldMkLst>
          <pc:docMk/>
          <pc:sldMk cId="395042545" sldId="404"/>
        </pc:sldMkLst>
        <pc:spChg chg="mod">
          <ac:chgData name="Guzman Bozo, Jorge" userId="7b7a28fc-8d52-4259-bff0-8a9d1dc43ec9" providerId="ADAL" clId="{62EADFB7-9D20-4D47-9D5F-F82CB3938167}" dt="2023-06-30T19:40:00.317" v="604" actId="255"/>
          <ac:spMkLst>
            <pc:docMk/>
            <pc:sldMk cId="395042545" sldId="404"/>
            <ac:spMk id="7" creationId="{1EC0E80A-E2BE-46D4-7AF8-7FC618DD0A92}"/>
          </ac:spMkLst>
        </pc:spChg>
        <pc:picChg chg="add mod">
          <ac:chgData name="Guzman Bozo, Jorge" userId="7b7a28fc-8d52-4259-bff0-8a9d1dc43ec9" providerId="ADAL" clId="{62EADFB7-9D20-4D47-9D5F-F82CB3938167}" dt="2023-06-30T19:36:40.285" v="597" actId="1076"/>
          <ac:picMkLst>
            <pc:docMk/>
            <pc:sldMk cId="395042545" sldId="404"/>
            <ac:picMk id="3" creationId="{368349C7-A8B2-4710-1D6F-AA3AEE49DB9E}"/>
          </ac:picMkLst>
        </pc:picChg>
        <pc:picChg chg="del">
          <ac:chgData name="Guzman Bozo, Jorge" userId="7b7a28fc-8d52-4259-bff0-8a9d1dc43ec9" providerId="ADAL" clId="{62EADFB7-9D20-4D47-9D5F-F82CB3938167}" dt="2023-06-30T19:35:51.321" v="577" actId="478"/>
          <ac:picMkLst>
            <pc:docMk/>
            <pc:sldMk cId="395042545" sldId="404"/>
            <ac:picMk id="6" creationId="{8C29FDB3-0B3B-2BCF-2A76-1F01654E4F87}"/>
          </ac:picMkLst>
        </pc:picChg>
      </pc:sldChg>
      <pc:sldChg chg="addSp delSp modSp add mod">
        <pc:chgData name="Guzman Bozo, Jorge" userId="7b7a28fc-8d52-4259-bff0-8a9d1dc43ec9" providerId="ADAL" clId="{62EADFB7-9D20-4D47-9D5F-F82CB3938167}" dt="2023-06-30T19:41:28.831" v="628" actId="1076"/>
        <pc:sldMkLst>
          <pc:docMk/>
          <pc:sldMk cId="1153167910" sldId="405"/>
        </pc:sldMkLst>
        <pc:spChg chg="add del mod">
          <ac:chgData name="Guzman Bozo, Jorge" userId="7b7a28fc-8d52-4259-bff0-8a9d1dc43ec9" providerId="ADAL" clId="{62EADFB7-9D20-4D47-9D5F-F82CB3938167}" dt="2023-06-30T19:40:44.677" v="615" actId="22"/>
          <ac:spMkLst>
            <pc:docMk/>
            <pc:sldMk cId="1153167910" sldId="405"/>
            <ac:spMk id="5" creationId="{CAFA985C-05A9-FE7B-1086-409B73FEB7C8}"/>
          </ac:spMkLst>
        </pc:spChg>
        <pc:spChg chg="add mod">
          <ac:chgData name="Guzman Bozo, Jorge" userId="7b7a28fc-8d52-4259-bff0-8a9d1dc43ec9" providerId="ADAL" clId="{62EADFB7-9D20-4D47-9D5F-F82CB3938167}" dt="2023-06-30T19:41:02.828" v="623" actId="1076"/>
          <ac:spMkLst>
            <pc:docMk/>
            <pc:sldMk cId="1153167910" sldId="405"/>
            <ac:spMk id="6" creationId="{19A2EF17-E221-C842-B0D9-DD9159C0DE93}"/>
          </ac:spMkLst>
        </pc:spChg>
        <pc:spChg chg="mod">
          <ac:chgData name="Guzman Bozo, Jorge" userId="7b7a28fc-8d52-4259-bff0-8a9d1dc43ec9" providerId="ADAL" clId="{62EADFB7-9D20-4D47-9D5F-F82CB3938167}" dt="2023-06-30T19:40:19.787" v="609" actId="27636"/>
          <ac:spMkLst>
            <pc:docMk/>
            <pc:sldMk cId="1153167910" sldId="405"/>
            <ac:spMk id="7" creationId="{1EC0E80A-E2BE-46D4-7AF8-7FC618DD0A92}"/>
          </ac:spMkLst>
        </pc:spChg>
        <pc:picChg chg="del mod">
          <ac:chgData name="Guzman Bozo, Jorge" userId="7b7a28fc-8d52-4259-bff0-8a9d1dc43ec9" providerId="ADAL" clId="{62EADFB7-9D20-4D47-9D5F-F82CB3938167}" dt="2023-06-30T19:41:22.984" v="624" actId="478"/>
          <ac:picMkLst>
            <pc:docMk/>
            <pc:sldMk cId="1153167910" sldId="405"/>
            <ac:picMk id="3" creationId="{368349C7-A8B2-4710-1D6F-AA3AEE49DB9E}"/>
          </ac:picMkLst>
        </pc:picChg>
        <pc:picChg chg="add mod">
          <ac:chgData name="Guzman Bozo, Jorge" userId="7b7a28fc-8d52-4259-bff0-8a9d1dc43ec9" providerId="ADAL" clId="{62EADFB7-9D20-4D47-9D5F-F82CB3938167}" dt="2023-06-30T19:41:28.831" v="628" actId="1076"/>
          <ac:picMkLst>
            <pc:docMk/>
            <pc:sldMk cId="1153167910" sldId="405"/>
            <ac:picMk id="8" creationId="{AFEC6ABF-318F-78A5-32E0-F492FB85C412}"/>
          </ac:picMkLst>
        </pc:picChg>
      </pc:sldChg>
      <pc:sldChg chg="delSp modSp add mod">
        <pc:chgData name="Guzman Bozo, Jorge" userId="7b7a28fc-8d52-4259-bff0-8a9d1dc43ec9" providerId="ADAL" clId="{62EADFB7-9D20-4D47-9D5F-F82CB3938167}" dt="2023-06-30T19:42:17.478" v="649" actId="404"/>
        <pc:sldMkLst>
          <pc:docMk/>
          <pc:sldMk cId="3430806587" sldId="406"/>
        </pc:sldMkLst>
        <pc:spChg chg="del">
          <ac:chgData name="Guzman Bozo, Jorge" userId="7b7a28fc-8d52-4259-bff0-8a9d1dc43ec9" providerId="ADAL" clId="{62EADFB7-9D20-4D47-9D5F-F82CB3938167}" dt="2023-06-30T19:41:52.045" v="634" actId="478"/>
          <ac:spMkLst>
            <pc:docMk/>
            <pc:sldMk cId="3430806587" sldId="406"/>
            <ac:spMk id="6" creationId="{19A2EF17-E221-C842-B0D9-DD9159C0DE93}"/>
          </ac:spMkLst>
        </pc:spChg>
        <pc:spChg chg="mod">
          <ac:chgData name="Guzman Bozo, Jorge" userId="7b7a28fc-8d52-4259-bff0-8a9d1dc43ec9" providerId="ADAL" clId="{62EADFB7-9D20-4D47-9D5F-F82CB3938167}" dt="2023-06-30T19:42:17.478" v="649" actId="404"/>
          <ac:spMkLst>
            <pc:docMk/>
            <pc:sldMk cId="3430806587" sldId="406"/>
            <ac:spMk id="7" creationId="{1EC0E80A-E2BE-46D4-7AF8-7FC618DD0A92}"/>
          </ac:spMkLst>
        </pc:spChg>
        <pc:picChg chg="del">
          <ac:chgData name="Guzman Bozo, Jorge" userId="7b7a28fc-8d52-4259-bff0-8a9d1dc43ec9" providerId="ADAL" clId="{62EADFB7-9D20-4D47-9D5F-F82CB3938167}" dt="2023-06-30T19:41:50.444" v="633" actId="478"/>
          <ac:picMkLst>
            <pc:docMk/>
            <pc:sldMk cId="3430806587" sldId="406"/>
            <ac:picMk id="8" creationId="{AFEC6ABF-318F-78A5-32E0-F492FB85C412}"/>
          </ac:picMkLst>
        </pc:picChg>
      </pc:sldChg>
      <pc:sldChg chg="addSp delSp modSp add mod">
        <pc:chgData name="Guzman Bozo, Jorge" userId="7b7a28fc-8d52-4259-bff0-8a9d1dc43ec9" providerId="ADAL" clId="{62EADFB7-9D20-4D47-9D5F-F82CB3938167}" dt="2023-06-30T19:49:51.463" v="803" actId="1035"/>
        <pc:sldMkLst>
          <pc:docMk/>
          <pc:sldMk cId="312143114" sldId="407"/>
        </pc:sldMkLst>
        <pc:spChg chg="mod">
          <ac:chgData name="Guzman Bozo, Jorge" userId="7b7a28fc-8d52-4259-bff0-8a9d1dc43ec9" providerId="ADAL" clId="{62EADFB7-9D20-4D47-9D5F-F82CB3938167}" dt="2023-06-30T19:49:46.722" v="799" actId="27636"/>
          <ac:spMkLst>
            <pc:docMk/>
            <pc:sldMk cId="312143114" sldId="407"/>
            <ac:spMk id="7" creationId="{1EC0E80A-E2BE-46D4-7AF8-7FC618DD0A92}"/>
          </ac:spMkLst>
        </pc:spChg>
        <pc:spChg chg="add mod">
          <ac:chgData name="Guzman Bozo, Jorge" userId="7b7a28fc-8d52-4259-bff0-8a9d1dc43ec9" providerId="ADAL" clId="{62EADFB7-9D20-4D47-9D5F-F82CB3938167}" dt="2023-06-30T19:49:51.463" v="803" actId="1035"/>
          <ac:spMkLst>
            <pc:docMk/>
            <pc:sldMk cId="312143114" sldId="407"/>
            <ac:spMk id="8" creationId="{4ED3F43E-B219-6A6F-E4AD-3B3EA5B22E7A}"/>
          </ac:spMkLst>
        </pc:spChg>
        <pc:picChg chg="add del mod">
          <ac:chgData name="Guzman Bozo, Jorge" userId="7b7a28fc-8d52-4259-bff0-8a9d1dc43ec9" providerId="ADAL" clId="{62EADFB7-9D20-4D47-9D5F-F82CB3938167}" dt="2023-06-30T19:45:56.196" v="677" actId="478"/>
          <ac:picMkLst>
            <pc:docMk/>
            <pc:sldMk cId="312143114" sldId="407"/>
            <ac:picMk id="4" creationId="{D9712EC1-52B7-07D3-E9D7-21FC8E0F0998}"/>
          </ac:picMkLst>
        </pc:picChg>
        <pc:picChg chg="add mod">
          <ac:chgData name="Guzman Bozo, Jorge" userId="7b7a28fc-8d52-4259-bff0-8a9d1dc43ec9" providerId="ADAL" clId="{62EADFB7-9D20-4D47-9D5F-F82CB3938167}" dt="2023-06-30T19:49:28.993" v="791" actId="14100"/>
          <ac:picMkLst>
            <pc:docMk/>
            <pc:sldMk cId="312143114" sldId="407"/>
            <ac:picMk id="6" creationId="{77772344-E39C-0E79-9EA2-5267480C330E}"/>
          </ac:picMkLst>
        </pc:picChg>
      </pc:sldChg>
      <pc:sldChg chg="addSp delSp modSp add mod">
        <pc:chgData name="Guzman Bozo, Jorge" userId="7b7a28fc-8d52-4259-bff0-8a9d1dc43ec9" providerId="ADAL" clId="{62EADFB7-9D20-4D47-9D5F-F82CB3938167}" dt="2023-06-30T20:37:25.346" v="1444" actId="33524"/>
        <pc:sldMkLst>
          <pc:docMk/>
          <pc:sldMk cId="3432708253" sldId="408"/>
        </pc:sldMkLst>
        <pc:spChg chg="mod">
          <ac:chgData name="Guzman Bozo, Jorge" userId="7b7a28fc-8d52-4259-bff0-8a9d1dc43ec9" providerId="ADAL" clId="{62EADFB7-9D20-4D47-9D5F-F82CB3938167}" dt="2023-06-30T20:37:25.346" v="1444" actId="33524"/>
          <ac:spMkLst>
            <pc:docMk/>
            <pc:sldMk cId="3432708253" sldId="408"/>
            <ac:spMk id="7" creationId="{1EC0E80A-E2BE-46D4-7AF8-7FC618DD0A92}"/>
          </ac:spMkLst>
        </pc:spChg>
        <pc:spChg chg="mod">
          <ac:chgData name="Guzman Bozo, Jorge" userId="7b7a28fc-8d52-4259-bff0-8a9d1dc43ec9" providerId="ADAL" clId="{62EADFB7-9D20-4D47-9D5F-F82CB3938167}" dt="2023-06-30T19:51:31.586" v="892" actId="12"/>
          <ac:spMkLst>
            <pc:docMk/>
            <pc:sldMk cId="3432708253" sldId="408"/>
            <ac:spMk id="8" creationId="{4ED3F43E-B219-6A6F-E4AD-3B3EA5B22E7A}"/>
          </ac:spMkLst>
        </pc:spChg>
        <pc:picChg chg="add mod">
          <ac:chgData name="Guzman Bozo, Jorge" userId="7b7a28fc-8d52-4259-bff0-8a9d1dc43ec9" providerId="ADAL" clId="{62EADFB7-9D20-4D47-9D5F-F82CB3938167}" dt="2023-06-30T19:52:03.189" v="896" actId="1076"/>
          <ac:picMkLst>
            <pc:docMk/>
            <pc:sldMk cId="3432708253" sldId="408"/>
            <ac:picMk id="4" creationId="{056615C1-9D03-5E39-CA3C-6D434D1101DC}"/>
          </ac:picMkLst>
        </pc:picChg>
        <pc:picChg chg="del">
          <ac:chgData name="Guzman Bozo, Jorge" userId="7b7a28fc-8d52-4259-bff0-8a9d1dc43ec9" providerId="ADAL" clId="{62EADFB7-9D20-4D47-9D5F-F82CB3938167}" dt="2023-06-30T19:50:37.761" v="835" actId="478"/>
          <ac:picMkLst>
            <pc:docMk/>
            <pc:sldMk cId="3432708253" sldId="408"/>
            <ac:picMk id="6" creationId="{77772344-E39C-0E79-9EA2-5267480C330E}"/>
          </ac:picMkLst>
        </pc:picChg>
      </pc:sldChg>
      <pc:sldChg chg="addSp delSp modSp add mod">
        <pc:chgData name="Guzman Bozo, Jorge" userId="7b7a28fc-8d52-4259-bff0-8a9d1dc43ec9" providerId="ADAL" clId="{62EADFB7-9D20-4D47-9D5F-F82CB3938167}" dt="2023-06-30T19:54:05.073" v="939" actId="2710"/>
        <pc:sldMkLst>
          <pc:docMk/>
          <pc:sldMk cId="1632769731" sldId="409"/>
        </pc:sldMkLst>
        <pc:spChg chg="mod">
          <ac:chgData name="Guzman Bozo, Jorge" userId="7b7a28fc-8d52-4259-bff0-8a9d1dc43ec9" providerId="ADAL" clId="{62EADFB7-9D20-4D47-9D5F-F82CB3938167}" dt="2023-06-30T19:54:05.073" v="939" actId="2710"/>
          <ac:spMkLst>
            <pc:docMk/>
            <pc:sldMk cId="1632769731" sldId="409"/>
            <ac:spMk id="7" creationId="{1EC0E80A-E2BE-46D4-7AF8-7FC618DD0A92}"/>
          </ac:spMkLst>
        </pc:spChg>
        <pc:spChg chg="del mod">
          <ac:chgData name="Guzman Bozo, Jorge" userId="7b7a28fc-8d52-4259-bff0-8a9d1dc43ec9" providerId="ADAL" clId="{62EADFB7-9D20-4D47-9D5F-F82CB3938167}" dt="2023-06-30T19:53:25.822" v="931" actId="478"/>
          <ac:spMkLst>
            <pc:docMk/>
            <pc:sldMk cId="1632769731" sldId="409"/>
            <ac:spMk id="8" creationId="{4ED3F43E-B219-6A6F-E4AD-3B3EA5B22E7A}"/>
          </ac:spMkLst>
        </pc:spChg>
        <pc:picChg chg="add mod">
          <ac:chgData name="Guzman Bozo, Jorge" userId="7b7a28fc-8d52-4259-bff0-8a9d1dc43ec9" providerId="ADAL" clId="{62EADFB7-9D20-4D47-9D5F-F82CB3938167}" dt="2023-06-30T19:53:50.421" v="937" actId="1076"/>
          <ac:picMkLst>
            <pc:docMk/>
            <pc:sldMk cId="1632769731" sldId="409"/>
            <ac:picMk id="3" creationId="{8066E5A4-4904-416B-8ACB-98C5B2050354}"/>
          </ac:picMkLst>
        </pc:picChg>
        <pc:picChg chg="del">
          <ac:chgData name="Guzman Bozo, Jorge" userId="7b7a28fc-8d52-4259-bff0-8a9d1dc43ec9" providerId="ADAL" clId="{62EADFB7-9D20-4D47-9D5F-F82CB3938167}" dt="2023-06-30T19:52:53.151" v="924" actId="478"/>
          <ac:picMkLst>
            <pc:docMk/>
            <pc:sldMk cId="1632769731" sldId="409"/>
            <ac:picMk id="4" creationId="{056615C1-9D03-5E39-CA3C-6D434D1101DC}"/>
          </ac:picMkLst>
        </pc:picChg>
      </pc:sldChg>
      <pc:sldChg chg="delSp modSp add mod">
        <pc:chgData name="Guzman Bozo, Jorge" userId="7b7a28fc-8d52-4259-bff0-8a9d1dc43ec9" providerId="ADAL" clId="{62EADFB7-9D20-4D47-9D5F-F82CB3938167}" dt="2023-06-30T20:03:07.027" v="946" actId="6549"/>
        <pc:sldMkLst>
          <pc:docMk/>
          <pc:sldMk cId="2767767776" sldId="410"/>
        </pc:sldMkLst>
        <pc:spChg chg="mod">
          <ac:chgData name="Guzman Bozo, Jorge" userId="7b7a28fc-8d52-4259-bff0-8a9d1dc43ec9" providerId="ADAL" clId="{62EADFB7-9D20-4D47-9D5F-F82CB3938167}" dt="2023-06-30T20:03:07.027" v="946" actId="6549"/>
          <ac:spMkLst>
            <pc:docMk/>
            <pc:sldMk cId="2767767776" sldId="410"/>
            <ac:spMk id="7" creationId="{1EC0E80A-E2BE-46D4-7AF8-7FC618DD0A92}"/>
          </ac:spMkLst>
        </pc:spChg>
        <pc:picChg chg="del">
          <ac:chgData name="Guzman Bozo, Jorge" userId="7b7a28fc-8d52-4259-bff0-8a9d1dc43ec9" providerId="ADAL" clId="{62EADFB7-9D20-4D47-9D5F-F82CB3938167}" dt="2023-06-30T20:02:40.298" v="941" actId="478"/>
          <ac:picMkLst>
            <pc:docMk/>
            <pc:sldMk cId="2767767776" sldId="410"/>
            <ac:picMk id="3" creationId="{8066E5A4-4904-416B-8ACB-98C5B2050354}"/>
          </ac:picMkLst>
        </pc:picChg>
      </pc:sldChg>
      <pc:sldChg chg="addSp modSp add mod">
        <pc:chgData name="Guzman Bozo, Jorge" userId="7b7a28fc-8d52-4259-bff0-8a9d1dc43ec9" providerId="ADAL" clId="{62EADFB7-9D20-4D47-9D5F-F82CB3938167}" dt="2023-06-30T20:08:17.575" v="987" actId="1076"/>
        <pc:sldMkLst>
          <pc:docMk/>
          <pc:sldMk cId="3233333990" sldId="411"/>
        </pc:sldMkLst>
        <pc:spChg chg="mod">
          <ac:chgData name="Guzman Bozo, Jorge" userId="7b7a28fc-8d52-4259-bff0-8a9d1dc43ec9" providerId="ADAL" clId="{62EADFB7-9D20-4D47-9D5F-F82CB3938167}" dt="2023-06-30T20:04:12.433" v="970" actId="404"/>
          <ac:spMkLst>
            <pc:docMk/>
            <pc:sldMk cId="3233333990" sldId="411"/>
            <ac:spMk id="7" creationId="{1EC0E80A-E2BE-46D4-7AF8-7FC618DD0A92}"/>
          </ac:spMkLst>
        </pc:spChg>
        <pc:picChg chg="add mod">
          <ac:chgData name="Guzman Bozo, Jorge" userId="7b7a28fc-8d52-4259-bff0-8a9d1dc43ec9" providerId="ADAL" clId="{62EADFB7-9D20-4D47-9D5F-F82CB3938167}" dt="2023-06-30T20:08:17.575" v="987" actId="1076"/>
          <ac:picMkLst>
            <pc:docMk/>
            <pc:sldMk cId="3233333990" sldId="411"/>
            <ac:picMk id="4" creationId="{C90721F2-F655-AC6E-DD15-1E430BC20E9E}"/>
          </ac:picMkLst>
        </pc:picChg>
      </pc:sldChg>
      <pc:sldChg chg="addSp delSp modSp add mod">
        <pc:chgData name="Guzman Bozo, Jorge" userId="7b7a28fc-8d52-4259-bff0-8a9d1dc43ec9" providerId="ADAL" clId="{62EADFB7-9D20-4D47-9D5F-F82CB3938167}" dt="2023-06-30T20:09:13.383" v="996" actId="1076"/>
        <pc:sldMkLst>
          <pc:docMk/>
          <pc:sldMk cId="3127370628" sldId="412"/>
        </pc:sldMkLst>
        <pc:spChg chg="mod">
          <ac:chgData name="Guzman Bozo, Jorge" userId="7b7a28fc-8d52-4259-bff0-8a9d1dc43ec9" providerId="ADAL" clId="{62EADFB7-9D20-4D47-9D5F-F82CB3938167}" dt="2023-06-30T20:09:00.174" v="991" actId="20577"/>
          <ac:spMkLst>
            <pc:docMk/>
            <pc:sldMk cId="3127370628" sldId="412"/>
            <ac:spMk id="7" creationId="{1EC0E80A-E2BE-46D4-7AF8-7FC618DD0A92}"/>
          </ac:spMkLst>
        </pc:spChg>
        <pc:picChg chg="add mod">
          <ac:chgData name="Guzman Bozo, Jorge" userId="7b7a28fc-8d52-4259-bff0-8a9d1dc43ec9" providerId="ADAL" clId="{62EADFB7-9D20-4D47-9D5F-F82CB3938167}" dt="2023-06-30T20:09:13.383" v="996" actId="1076"/>
          <ac:picMkLst>
            <pc:docMk/>
            <pc:sldMk cId="3127370628" sldId="412"/>
            <ac:picMk id="3" creationId="{B85AFBD8-3E9C-AED4-566D-DDFB1824D793}"/>
          </ac:picMkLst>
        </pc:picChg>
        <pc:picChg chg="del">
          <ac:chgData name="Guzman Bozo, Jorge" userId="7b7a28fc-8d52-4259-bff0-8a9d1dc43ec9" providerId="ADAL" clId="{62EADFB7-9D20-4D47-9D5F-F82CB3938167}" dt="2023-06-30T20:08:39.932" v="989" actId="478"/>
          <ac:picMkLst>
            <pc:docMk/>
            <pc:sldMk cId="3127370628" sldId="412"/>
            <ac:picMk id="4" creationId="{C90721F2-F655-AC6E-DD15-1E430BC20E9E}"/>
          </ac:picMkLst>
        </pc:picChg>
      </pc:sldChg>
      <pc:sldChg chg="addSp delSp modSp add mod">
        <pc:chgData name="Guzman Bozo, Jorge" userId="7b7a28fc-8d52-4259-bff0-8a9d1dc43ec9" providerId="ADAL" clId="{62EADFB7-9D20-4D47-9D5F-F82CB3938167}" dt="2023-06-30T20:12:03.268" v="1047" actId="20577"/>
        <pc:sldMkLst>
          <pc:docMk/>
          <pc:sldMk cId="2453482711" sldId="413"/>
        </pc:sldMkLst>
        <pc:spChg chg="mod">
          <ac:chgData name="Guzman Bozo, Jorge" userId="7b7a28fc-8d52-4259-bff0-8a9d1dc43ec9" providerId="ADAL" clId="{62EADFB7-9D20-4D47-9D5F-F82CB3938167}" dt="2023-06-30T20:12:03.268" v="1047" actId="20577"/>
          <ac:spMkLst>
            <pc:docMk/>
            <pc:sldMk cId="2453482711" sldId="413"/>
            <ac:spMk id="7" creationId="{1EC0E80A-E2BE-46D4-7AF8-7FC618DD0A92}"/>
          </ac:spMkLst>
        </pc:spChg>
        <pc:picChg chg="del">
          <ac:chgData name="Guzman Bozo, Jorge" userId="7b7a28fc-8d52-4259-bff0-8a9d1dc43ec9" providerId="ADAL" clId="{62EADFB7-9D20-4D47-9D5F-F82CB3938167}" dt="2023-06-30T20:09:33.922" v="998" actId="478"/>
          <ac:picMkLst>
            <pc:docMk/>
            <pc:sldMk cId="2453482711" sldId="413"/>
            <ac:picMk id="3" creationId="{B85AFBD8-3E9C-AED4-566D-DDFB1824D793}"/>
          </ac:picMkLst>
        </pc:picChg>
        <pc:picChg chg="add mod">
          <ac:chgData name="Guzman Bozo, Jorge" userId="7b7a28fc-8d52-4259-bff0-8a9d1dc43ec9" providerId="ADAL" clId="{62EADFB7-9D20-4D47-9D5F-F82CB3938167}" dt="2023-06-30T20:11:57.983" v="1045" actId="1076"/>
          <ac:picMkLst>
            <pc:docMk/>
            <pc:sldMk cId="2453482711" sldId="413"/>
            <ac:picMk id="5" creationId="{1EB67A92-EDB6-094F-B275-552223AF6AB7}"/>
          </ac:picMkLst>
        </pc:picChg>
      </pc:sldChg>
      <pc:sldChg chg="addSp delSp modSp add mod">
        <pc:chgData name="Guzman Bozo, Jorge" userId="7b7a28fc-8d52-4259-bff0-8a9d1dc43ec9" providerId="ADAL" clId="{62EADFB7-9D20-4D47-9D5F-F82CB3938167}" dt="2023-06-30T20:19:07.502" v="1173" actId="1076"/>
        <pc:sldMkLst>
          <pc:docMk/>
          <pc:sldMk cId="1851783077" sldId="414"/>
        </pc:sldMkLst>
        <pc:spChg chg="mod">
          <ac:chgData name="Guzman Bozo, Jorge" userId="7b7a28fc-8d52-4259-bff0-8a9d1dc43ec9" providerId="ADAL" clId="{62EADFB7-9D20-4D47-9D5F-F82CB3938167}" dt="2023-06-30T20:18:59.882" v="1170" actId="6549"/>
          <ac:spMkLst>
            <pc:docMk/>
            <pc:sldMk cId="1851783077" sldId="414"/>
            <ac:spMk id="3" creationId="{052FBD23-F91F-13EF-5811-E0CBB6883C5D}"/>
          </ac:spMkLst>
        </pc:spChg>
        <pc:picChg chg="add mod">
          <ac:chgData name="Guzman Bozo, Jorge" userId="7b7a28fc-8d52-4259-bff0-8a9d1dc43ec9" providerId="ADAL" clId="{62EADFB7-9D20-4D47-9D5F-F82CB3938167}" dt="2023-06-30T20:19:07.502" v="1173" actId="1076"/>
          <ac:picMkLst>
            <pc:docMk/>
            <pc:sldMk cId="1851783077" sldId="414"/>
            <ac:picMk id="5" creationId="{12CAFFEB-7492-F714-6D76-4CFDD5ADF233}"/>
          </ac:picMkLst>
        </pc:picChg>
        <pc:picChg chg="del">
          <ac:chgData name="Guzman Bozo, Jorge" userId="7b7a28fc-8d52-4259-bff0-8a9d1dc43ec9" providerId="ADAL" clId="{62EADFB7-9D20-4D47-9D5F-F82CB3938167}" dt="2023-06-30T20:16:09.659" v="1083" actId="478"/>
          <ac:picMkLst>
            <pc:docMk/>
            <pc:sldMk cId="1851783077" sldId="414"/>
            <ac:picMk id="6" creationId="{972C01C2-AD8A-331A-95F6-F96BCD35654D}"/>
          </ac:picMkLst>
        </pc:picChg>
      </pc:sldChg>
      <pc:sldChg chg="delSp modSp add mod">
        <pc:chgData name="Guzman Bozo, Jorge" userId="7b7a28fc-8d52-4259-bff0-8a9d1dc43ec9" providerId="ADAL" clId="{62EADFB7-9D20-4D47-9D5F-F82CB3938167}" dt="2023-06-30T20:23:40.976" v="1210" actId="12"/>
        <pc:sldMkLst>
          <pc:docMk/>
          <pc:sldMk cId="2076519331" sldId="415"/>
        </pc:sldMkLst>
        <pc:spChg chg="mod">
          <ac:chgData name="Guzman Bozo, Jorge" userId="7b7a28fc-8d52-4259-bff0-8a9d1dc43ec9" providerId="ADAL" clId="{62EADFB7-9D20-4D47-9D5F-F82CB3938167}" dt="2023-06-30T20:23:40.976" v="1210" actId="12"/>
          <ac:spMkLst>
            <pc:docMk/>
            <pc:sldMk cId="2076519331" sldId="415"/>
            <ac:spMk id="3" creationId="{052FBD23-F91F-13EF-5811-E0CBB6883C5D}"/>
          </ac:spMkLst>
        </pc:spChg>
        <pc:picChg chg="del mod">
          <ac:chgData name="Guzman Bozo, Jorge" userId="7b7a28fc-8d52-4259-bff0-8a9d1dc43ec9" providerId="ADAL" clId="{62EADFB7-9D20-4D47-9D5F-F82CB3938167}" dt="2023-06-30T20:19:30.154" v="1176" actId="478"/>
          <ac:picMkLst>
            <pc:docMk/>
            <pc:sldMk cId="2076519331" sldId="415"/>
            <ac:picMk id="5" creationId="{12CAFFEB-7492-F714-6D76-4CFDD5ADF233}"/>
          </ac:picMkLst>
        </pc:picChg>
      </pc:sldChg>
      <pc:sldChg chg="addSp delSp modSp add mod">
        <pc:chgData name="Guzman Bozo, Jorge" userId="7b7a28fc-8d52-4259-bff0-8a9d1dc43ec9" providerId="ADAL" clId="{62EADFB7-9D20-4D47-9D5F-F82CB3938167}" dt="2023-06-30T20:37:55.523" v="1445" actId="14734"/>
        <pc:sldMkLst>
          <pc:docMk/>
          <pc:sldMk cId="2876092904" sldId="416"/>
        </pc:sldMkLst>
        <pc:spChg chg="add del mod">
          <ac:chgData name="Guzman Bozo, Jorge" userId="7b7a28fc-8d52-4259-bff0-8a9d1dc43ec9" providerId="ADAL" clId="{62EADFB7-9D20-4D47-9D5F-F82CB3938167}" dt="2023-06-30T20:27:29.710" v="1358" actId="20577"/>
          <ac:spMkLst>
            <pc:docMk/>
            <pc:sldMk cId="2876092904" sldId="416"/>
            <ac:spMk id="3" creationId="{052FBD23-F91F-13EF-5811-E0CBB6883C5D}"/>
          </ac:spMkLst>
        </pc:spChg>
        <pc:spChg chg="add del mod">
          <ac:chgData name="Guzman Bozo, Jorge" userId="7b7a28fc-8d52-4259-bff0-8a9d1dc43ec9" providerId="ADAL" clId="{62EADFB7-9D20-4D47-9D5F-F82CB3938167}" dt="2023-06-30T20:25:50.547" v="1246" actId="22"/>
          <ac:spMkLst>
            <pc:docMk/>
            <pc:sldMk cId="2876092904" sldId="416"/>
            <ac:spMk id="5" creationId="{85B24548-D2E7-035F-56A6-ECAB9581A168}"/>
          </ac:spMkLst>
        </pc:spChg>
        <pc:graphicFrameChg chg="add del mod modGraphic">
          <ac:chgData name="Guzman Bozo, Jorge" userId="7b7a28fc-8d52-4259-bff0-8a9d1dc43ec9" providerId="ADAL" clId="{62EADFB7-9D20-4D47-9D5F-F82CB3938167}" dt="2023-06-30T20:25:49.107" v="1243"/>
          <ac:graphicFrameMkLst>
            <pc:docMk/>
            <pc:sldMk cId="2876092904" sldId="416"/>
            <ac:graphicFrameMk id="6" creationId="{E3E0670A-60B8-99DD-FD52-5CDC02E8842C}"/>
          </ac:graphicFrameMkLst>
        </pc:graphicFrameChg>
        <pc:graphicFrameChg chg="add mod modGraphic">
          <ac:chgData name="Guzman Bozo, Jorge" userId="7b7a28fc-8d52-4259-bff0-8a9d1dc43ec9" providerId="ADAL" clId="{62EADFB7-9D20-4D47-9D5F-F82CB3938167}" dt="2023-06-30T20:37:55.523" v="1445" actId="14734"/>
          <ac:graphicFrameMkLst>
            <pc:docMk/>
            <pc:sldMk cId="2876092904" sldId="416"/>
            <ac:graphicFrameMk id="7" creationId="{544FF8B1-3D96-0B89-0F19-10685020F441}"/>
          </ac:graphicFrameMkLst>
        </pc:graphicFrameChg>
      </pc:sldChg>
      <pc:sldChg chg="modSp add mod">
        <pc:chgData name="Guzman Bozo, Jorge" userId="7b7a28fc-8d52-4259-bff0-8a9d1dc43ec9" providerId="ADAL" clId="{62EADFB7-9D20-4D47-9D5F-F82CB3938167}" dt="2023-06-30T20:30:08.726" v="1378" actId="20577"/>
        <pc:sldMkLst>
          <pc:docMk/>
          <pc:sldMk cId="554627267" sldId="417"/>
        </pc:sldMkLst>
        <pc:spChg chg="mod">
          <ac:chgData name="Guzman Bozo, Jorge" userId="7b7a28fc-8d52-4259-bff0-8a9d1dc43ec9" providerId="ADAL" clId="{62EADFB7-9D20-4D47-9D5F-F82CB3938167}" dt="2023-06-30T20:30:08.726" v="1378" actId="20577"/>
          <ac:spMkLst>
            <pc:docMk/>
            <pc:sldMk cId="554627267" sldId="417"/>
            <ac:spMk id="3" creationId="{052FBD23-F91F-13EF-5811-E0CBB6883C5D}"/>
          </ac:spMkLst>
        </pc:spChg>
      </pc:sldChg>
      <pc:sldChg chg="addSp modSp add mod">
        <pc:chgData name="Guzman Bozo, Jorge" userId="7b7a28fc-8d52-4259-bff0-8a9d1dc43ec9" providerId="ADAL" clId="{62EADFB7-9D20-4D47-9D5F-F82CB3938167}" dt="2023-06-30T20:36:00.530" v="1437" actId="1076"/>
        <pc:sldMkLst>
          <pc:docMk/>
          <pc:sldMk cId="3479902799" sldId="418"/>
        </pc:sldMkLst>
        <pc:spChg chg="add mod">
          <ac:chgData name="Guzman Bozo, Jorge" userId="7b7a28fc-8d52-4259-bff0-8a9d1dc43ec9" providerId="ADAL" clId="{62EADFB7-9D20-4D47-9D5F-F82CB3938167}" dt="2023-06-30T20:36:00.530" v="1437" actId="1076"/>
          <ac:spMkLst>
            <pc:docMk/>
            <pc:sldMk cId="3479902799" sldId="418"/>
            <ac:spMk id="3" creationId="{F829FFFC-D0C8-E2B5-91A4-80B27215A577}"/>
          </ac:spMkLst>
        </pc:spChg>
        <pc:graphicFrameChg chg="mod">
          <ac:chgData name="Guzman Bozo, Jorge" userId="7b7a28fc-8d52-4259-bff0-8a9d1dc43ec9" providerId="ADAL" clId="{62EADFB7-9D20-4D47-9D5F-F82CB3938167}" dt="2023-06-30T20:35:52.084" v="1433" actId="1035"/>
          <ac:graphicFrameMkLst>
            <pc:docMk/>
            <pc:sldMk cId="3479902799" sldId="418"/>
            <ac:graphicFrameMk id="5" creationId="{E2BAA1A8-446F-B831-7872-0F761887BE95}"/>
          </ac:graphicFrameMkLst>
        </pc:graphicFrameChg>
      </pc:sldChg>
    </pc:docChg>
  </pc:docChgLst>
  <pc:docChgLst>
    <pc:chgData name="Guzman Bozo, Jorge" userId="7b7a28fc-8d52-4259-bff0-8a9d1dc43ec9" providerId="ADAL" clId="{FFA6CA03-3B4A-45F2-A6A5-0E66EE1B1CF3}"/>
    <pc:docChg chg="undo redo custSel addSld delSld modSld sldOrd">
      <pc:chgData name="Guzman Bozo, Jorge" userId="7b7a28fc-8d52-4259-bff0-8a9d1dc43ec9" providerId="ADAL" clId="{FFA6CA03-3B4A-45F2-A6A5-0E66EE1B1CF3}" dt="2023-06-24T15:21:18.538" v="724"/>
      <pc:docMkLst>
        <pc:docMk/>
      </pc:docMkLst>
      <pc:sldChg chg="modSp mod">
        <pc:chgData name="Guzman Bozo, Jorge" userId="7b7a28fc-8d52-4259-bff0-8a9d1dc43ec9" providerId="ADAL" clId="{FFA6CA03-3B4A-45F2-A6A5-0E66EE1B1CF3}" dt="2023-06-24T14:02:16.129" v="26"/>
        <pc:sldMkLst>
          <pc:docMk/>
          <pc:sldMk cId="3642932644" sldId="261"/>
        </pc:sldMkLst>
        <pc:spChg chg="mod">
          <ac:chgData name="Guzman Bozo, Jorge" userId="7b7a28fc-8d52-4259-bff0-8a9d1dc43ec9" providerId="ADAL" clId="{FFA6CA03-3B4A-45F2-A6A5-0E66EE1B1CF3}" dt="2023-06-24T14:01:48.251" v="1" actId="14100"/>
          <ac:spMkLst>
            <pc:docMk/>
            <pc:sldMk cId="3642932644" sldId="261"/>
            <ac:spMk id="2" creationId="{9570841C-0ACF-DE6F-43AC-3E3396A2923B}"/>
          </ac:spMkLst>
        </pc:spChg>
        <pc:spChg chg="mod">
          <ac:chgData name="Guzman Bozo, Jorge" userId="7b7a28fc-8d52-4259-bff0-8a9d1dc43ec9" providerId="ADAL" clId="{FFA6CA03-3B4A-45F2-A6A5-0E66EE1B1CF3}" dt="2023-06-24T14:02:16.129" v="26"/>
          <ac:spMkLst>
            <pc:docMk/>
            <pc:sldMk cId="3642932644" sldId="261"/>
            <ac:spMk id="3" creationId="{B839BAB8-5980-04D6-9003-ABBE79FC69B7}"/>
          </ac:spMkLst>
        </pc:spChg>
      </pc:sldChg>
      <pc:sldChg chg="modSp mod ord">
        <pc:chgData name="Guzman Bozo, Jorge" userId="7b7a28fc-8d52-4259-bff0-8a9d1dc43ec9" providerId="ADAL" clId="{FFA6CA03-3B4A-45F2-A6A5-0E66EE1B1CF3}" dt="2023-06-24T14:33:57.446" v="337" actId="20577"/>
        <pc:sldMkLst>
          <pc:docMk/>
          <pc:sldMk cId="2257653637" sldId="270"/>
        </pc:sldMkLst>
        <pc:spChg chg="mod">
          <ac:chgData name="Guzman Bozo, Jorge" userId="7b7a28fc-8d52-4259-bff0-8a9d1dc43ec9" providerId="ADAL" clId="{FFA6CA03-3B4A-45F2-A6A5-0E66EE1B1CF3}" dt="2023-06-24T14:33:57.446" v="337" actId="20577"/>
          <ac:spMkLst>
            <pc:docMk/>
            <pc:sldMk cId="2257653637" sldId="270"/>
            <ac:spMk id="4" creationId="{8B7ACE31-74A9-95B3-1599-372FB822D0E6}"/>
          </ac:spMkLst>
        </pc:spChg>
      </pc:sldChg>
      <pc:sldChg chg="modSp del mod">
        <pc:chgData name="Guzman Bozo, Jorge" userId="7b7a28fc-8d52-4259-bff0-8a9d1dc43ec9" providerId="ADAL" clId="{FFA6CA03-3B4A-45F2-A6A5-0E66EE1B1CF3}" dt="2023-06-24T15:11:05.938" v="637" actId="47"/>
        <pc:sldMkLst>
          <pc:docMk/>
          <pc:sldMk cId="3735245215" sldId="327"/>
        </pc:sldMkLst>
        <pc:spChg chg="mod">
          <ac:chgData name="Guzman Bozo, Jorge" userId="7b7a28fc-8d52-4259-bff0-8a9d1dc43ec9" providerId="ADAL" clId="{FFA6CA03-3B4A-45F2-A6A5-0E66EE1B1CF3}" dt="2023-06-24T15:00:59.867" v="614" actId="20577"/>
          <ac:spMkLst>
            <pc:docMk/>
            <pc:sldMk cId="3735245215" sldId="327"/>
            <ac:spMk id="2" creationId="{31624723-9968-7E43-AF4C-4EA396BDB1BC}"/>
          </ac:spMkLst>
        </pc:spChg>
      </pc:sldChg>
      <pc:sldChg chg="modSp mod">
        <pc:chgData name="Guzman Bozo, Jorge" userId="7b7a28fc-8d52-4259-bff0-8a9d1dc43ec9" providerId="ADAL" clId="{FFA6CA03-3B4A-45F2-A6A5-0E66EE1B1CF3}" dt="2023-06-24T15:07:35.814" v="636" actId="20577"/>
        <pc:sldMkLst>
          <pc:docMk/>
          <pc:sldMk cId="1520246413" sldId="332"/>
        </pc:sldMkLst>
        <pc:spChg chg="mod">
          <ac:chgData name="Guzman Bozo, Jorge" userId="7b7a28fc-8d52-4259-bff0-8a9d1dc43ec9" providerId="ADAL" clId="{FFA6CA03-3B4A-45F2-A6A5-0E66EE1B1CF3}" dt="2023-06-24T15:07:35.814" v="636" actId="20577"/>
          <ac:spMkLst>
            <pc:docMk/>
            <pc:sldMk cId="1520246413" sldId="332"/>
            <ac:spMk id="2" creationId="{E07D15BE-E3B2-F743-9878-F149B7D92C0C}"/>
          </ac:spMkLst>
        </pc:spChg>
        <pc:spChg chg="mod">
          <ac:chgData name="Guzman Bozo, Jorge" userId="7b7a28fc-8d52-4259-bff0-8a9d1dc43ec9" providerId="ADAL" clId="{FFA6CA03-3B4A-45F2-A6A5-0E66EE1B1CF3}" dt="2023-06-24T15:07:17.377" v="617" actId="20577"/>
          <ac:spMkLst>
            <pc:docMk/>
            <pc:sldMk cId="1520246413" sldId="332"/>
            <ac:spMk id="3" creationId="{9224DE7A-4464-F54B-B074-7663E7D43917}"/>
          </ac:spMkLst>
        </pc:spChg>
      </pc:sldChg>
      <pc:sldChg chg="del">
        <pc:chgData name="Guzman Bozo, Jorge" userId="7b7a28fc-8d52-4259-bff0-8a9d1dc43ec9" providerId="ADAL" clId="{FFA6CA03-3B4A-45F2-A6A5-0E66EE1B1CF3}" dt="2023-06-24T15:19:13.105" v="701" actId="47"/>
        <pc:sldMkLst>
          <pc:docMk/>
          <pc:sldMk cId="979712662" sldId="334"/>
        </pc:sldMkLst>
      </pc:sldChg>
      <pc:sldChg chg="delSp modSp mod">
        <pc:chgData name="Guzman Bozo, Jorge" userId="7b7a28fc-8d52-4259-bff0-8a9d1dc43ec9" providerId="ADAL" clId="{FFA6CA03-3B4A-45F2-A6A5-0E66EE1B1CF3}" dt="2023-06-24T15:20:24.504" v="721" actId="20577"/>
        <pc:sldMkLst>
          <pc:docMk/>
          <pc:sldMk cId="3979444189" sldId="337"/>
        </pc:sldMkLst>
        <pc:spChg chg="del">
          <ac:chgData name="Guzman Bozo, Jorge" userId="7b7a28fc-8d52-4259-bff0-8a9d1dc43ec9" providerId="ADAL" clId="{FFA6CA03-3B4A-45F2-A6A5-0E66EE1B1CF3}" dt="2023-06-24T15:19:57.539" v="705" actId="478"/>
          <ac:spMkLst>
            <pc:docMk/>
            <pc:sldMk cId="3979444189" sldId="337"/>
            <ac:spMk id="2" creationId="{742CB9A8-3F8A-B668-ED24-0AA7761B81B1}"/>
          </ac:spMkLst>
        </pc:spChg>
        <pc:spChg chg="del">
          <ac:chgData name="Guzman Bozo, Jorge" userId="7b7a28fc-8d52-4259-bff0-8a9d1dc43ec9" providerId="ADAL" clId="{FFA6CA03-3B4A-45F2-A6A5-0E66EE1B1CF3}" dt="2023-06-24T15:19:53.704" v="704" actId="478"/>
          <ac:spMkLst>
            <pc:docMk/>
            <pc:sldMk cId="3979444189" sldId="337"/>
            <ac:spMk id="4" creationId="{7447E213-8CB4-3809-6F37-C42FC2C1CC1D}"/>
          </ac:spMkLst>
        </pc:spChg>
        <pc:spChg chg="mod">
          <ac:chgData name="Guzman Bozo, Jorge" userId="7b7a28fc-8d52-4259-bff0-8a9d1dc43ec9" providerId="ADAL" clId="{FFA6CA03-3B4A-45F2-A6A5-0E66EE1B1CF3}" dt="2023-06-24T14:33:42.691" v="318" actId="20577"/>
          <ac:spMkLst>
            <pc:docMk/>
            <pc:sldMk cId="3979444189" sldId="337"/>
            <ac:spMk id="12" creationId="{BB375BB0-38DE-5947-A049-E37CBB392147}"/>
          </ac:spMkLst>
        </pc:spChg>
        <pc:spChg chg="del">
          <ac:chgData name="Guzman Bozo, Jorge" userId="7b7a28fc-8d52-4259-bff0-8a9d1dc43ec9" providerId="ADAL" clId="{FFA6CA03-3B4A-45F2-A6A5-0E66EE1B1CF3}" dt="2023-06-24T15:19:59.693" v="707" actId="478"/>
          <ac:spMkLst>
            <pc:docMk/>
            <pc:sldMk cId="3979444189" sldId="337"/>
            <ac:spMk id="13" creationId="{EE8DCEDB-0701-9E4F-B841-31F2AEF95FCF}"/>
          </ac:spMkLst>
        </pc:spChg>
        <pc:spChg chg="del">
          <ac:chgData name="Guzman Bozo, Jorge" userId="7b7a28fc-8d52-4259-bff0-8a9d1dc43ec9" providerId="ADAL" clId="{FFA6CA03-3B4A-45F2-A6A5-0E66EE1B1CF3}" dt="2023-06-24T15:19:53.704" v="704" actId="478"/>
          <ac:spMkLst>
            <pc:docMk/>
            <pc:sldMk cId="3979444189" sldId="337"/>
            <ac:spMk id="15" creationId="{AC1579C5-4858-4D42-8518-8DA881E7E42D}"/>
          </ac:spMkLst>
        </pc:spChg>
        <pc:spChg chg="mod">
          <ac:chgData name="Guzman Bozo, Jorge" userId="7b7a28fc-8d52-4259-bff0-8a9d1dc43ec9" providerId="ADAL" clId="{FFA6CA03-3B4A-45F2-A6A5-0E66EE1B1CF3}" dt="2023-06-24T15:20:24.504" v="721" actId="20577"/>
          <ac:spMkLst>
            <pc:docMk/>
            <pc:sldMk cId="3979444189" sldId="337"/>
            <ac:spMk id="16" creationId="{5AD2299A-27D1-AA45-A043-C0D64B734853}"/>
          </ac:spMkLst>
        </pc:spChg>
        <pc:spChg chg="del">
          <ac:chgData name="Guzman Bozo, Jorge" userId="7b7a28fc-8d52-4259-bff0-8a9d1dc43ec9" providerId="ADAL" clId="{FFA6CA03-3B4A-45F2-A6A5-0E66EE1B1CF3}" dt="2023-06-24T15:19:58.589" v="706" actId="478"/>
          <ac:spMkLst>
            <pc:docMk/>
            <pc:sldMk cId="3979444189" sldId="337"/>
            <ac:spMk id="17" creationId="{B7BC9C2C-1609-FF42-8176-8EB1FA8D8551}"/>
          </ac:spMkLst>
        </pc:spChg>
        <pc:spChg chg="del">
          <ac:chgData name="Guzman Bozo, Jorge" userId="7b7a28fc-8d52-4259-bff0-8a9d1dc43ec9" providerId="ADAL" clId="{FFA6CA03-3B4A-45F2-A6A5-0E66EE1B1CF3}" dt="2023-06-24T15:19:53.704" v="704" actId="478"/>
          <ac:spMkLst>
            <pc:docMk/>
            <pc:sldMk cId="3979444189" sldId="337"/>
            <ac:spMk id="19" creationId="{20BE2EF9-7124-C94F-B2CA-C7A9C485A48E}"/>
          </ac:spMkLst>
        </pc:spChg>
        <pc:spChg chg="mod">
          <ac:chgData name="Guzman Bozo, Jorge" userId="7b7a28fc-8d52-4259-bff0-8a9d1dc43ec9" providerId="ADAL" clId="{FFA6CA03-3B4A-45F2-A6A5-0E66EE1B1CF3}" dt="2023-06-24T14:03:03.961" v="43" actId="20577"/>
          <ac:spMkLst>
            <pc:docMk/>
            <pc:sldMk cId="3979444189" sldId="337"/>
            <ac:spMk id="21" creationId="{325E44F9-8B81-FD43-8DCF-00283585DD6D}"/>
          </ac:spMkLst>
        </pc:spChg>
      </pc:sldChg>
      <pc:sldChg chg="addSp modSp mod">
        <pc:chgData name="Guzman Bozo, Jorge" userId="7b7a28fc-8d52-4259-bff0-8a9d1dc43ec9" providerId="ADAL" clId="{FFA6CA03-3B4A-45F2-A6A5-0E66EE1B1CF3}" dt="2023-06-24T14:08:10.037" v="102" actId="14100"/>
        <pc:sldMkLst>
          <pc:docMk/>
          <pc:sldMk cId="214962392" sldId="339"/>
        </pc:sldMkLst>
        <pc:spChg chg="mod">
          <ac:chgData name="Guzman Bozo, Jorge" userId="7b7a28fc-8d52-4259-bff0-8a9d1dc43ec9" providerId="ADAL" clId="{FFA6CA03-3B4A-45F2-A6A5-0E66EE1B1CF3}" dt="2023-06-24T14:03:31.413" v="63" actId="5793"/>
          <ac:spMkLst>
            <pc:docMk/>
            <pc:sldMk cId="214962392" sldId="339"/>
            <ac:spMk id="2" creationId="{1F11FCC6-3B49-9D46-8B62-80E94C906F0A}"/>
          </ac:spMkLst>
        </pc:spChg>
        <pc:spChg chg="add mod">
          <ac:chgData name="Guzman Bozo, Jorge" userId="7b7a28fc-8d52-4259-bff0-8a9d1dc43ec9" providerId="ADAL" clId="{FFA6CA03-3B4A-45F2-A6A5-0E66EE1B1CF3}" dt="2023-06-24T14:08:02.746" v="100" actId="123"/>
          <ac:spMkLst>
            <pc:docMk/>
            <pc:sldMk cId="214962392" sldId="339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FFA6CA03-3B4A-45F2-A6A5-0E66EE1B1CF3}" dt="2023-06-24T14:08:10.037" v="102" actId="14100"/>
          <ac:spMkLst>
            <pc:docMk/>
            <pc:sldMk cId="214962392" sldId="339"/>
            <ac:spMk id="4" creationId="{385C8AD2-450C-AF33-1D3E-6773B0BA106F}"/>
          </ac:spMkLst>
        </pc:spChg>
        <pc:picChg chg="add mod ord">
          <ac:chgData name="Guzman Bozo, Jorge" userId="7b7a28fc-8d52-4259-bff0-8a9d1dc43ec9" providerId="ADAL" clId="{FFA6CA03-3B4A-45F2-A6A5-0E66EE1B1CF3}" dt="2023-06-24T14:08:05.326" v="101" actId="1076"/>
          <ac:picMkLst>
            <pc:docMk/>
            <pc:sldMk cId="214962392" sldId="339"/>
            <ac:picMk id="5" creationId="{497ECCC6-EFD4-6E2F-0220-DB6B15C2AE77}"/>
          </ac:picMkLst>
        </pc:picChg>
      </pc:sldChg>
      <pc:sldChg chg="del">
        <pc:chgData name="Guzman Bozo, Jorge" userId="7b7a28fc-8d52-4259-bff0-8a9d1dc43ec9" providerId="ADAL" clId="{FFA6CA03-3B4A-45F2-A6A5-0E66EE1B1CF3}" dt="2023-06-24T14:44:54.425" v="574" actId="47"/>
        <pc:sldMkLst>
          <pc:docMk/>
          <pc:sldMk cId="717399983" sldId="340"/>
        </pc:sldMkLst>
      </pc:sldChg>
      <pc:sldChg chg="del">
        <pc:chgData name="Guzman Bozo, Jorge" userId="7b7a28fc-8d52-4259-bff0-8a9d1dc43ec9" providerId="ADAL" clId="{FFA6CA03-3B4A-45F2-A6A5-0E66EE1B1CF3}" dt="2023-06-24T15:01:03.741" v="615" actId="47"/>
        <pc:sldMkLst>
          <pc:docMk/>
          <pc:sldMk cId="1067811435" sldId="341"/>
        </pc:sldMkLst>
      </pc:sldChg>
      <pc:sldChg chg="del">
        <pc:chgData name="Guzman Bozo, Jorge" userId="7b7a28fc-8d52-4259-bff0-8a9d1dc43ec9" providerId="ADAL" clId="{FFA6CA03-3B4A-45F2-A6A5-0E66EE1B1CF3}" dt="2023-06-24T15:19:11.477" v="700" actId="47"/>
        <pc:sldMkLst>
          <pc:docMk/>
          <pc:sldMk cId="3056958803" sldId="342"/>
        </pc:sldMkLst>
      </pc:sldChg>
      <pc:sldChg chg="del">
        <pc:chgData name="Guzman Bozo, Jorge" userId="7b7a28fc-8d52-4259-bff0-8a9d1dc43ec9" providerId="ADAL" clId="{FFA6CA03-3B4A-45F2-A6A5-0E66EE1B1CF3}" dt="2023-06-24T15:19:17.177" v="703" actId="47"/>
        <pc:sldMkLst>
          <pc:docMk/>
          <pc:sldMk cId="2209943334" sldId="343"/>
        </pc:sldMkLst>
      </pc:sldChg>
      <pc:sldChg chg="modSp mod">
        <pc:chgData name="Guzman Bozo, Jorge" userId="7b7a28fc-8d52-4259-bff0-8a9d1dc43ec9" providerId="ADAL" clId="{FFA6CA03-3B4A-45F2-A6A5-0E66EE1B1CF3}" dt="2023-06-24T14:03:13.792" v="50" actId="20577"/>
        <pc:sldMkLst>
          <pc:docMk/>
          <pc:sldMk cId="3117571071" sldId="344"/>
        </pc:sldMkLst>
        <pc:spChg chg="mod">
          <ac:chgData name="Guzman Bozo, Jorge" userId="7b7a28fc-8d52-4259-bff0-8a9d1dc43ec9" providerId="ADAL" clId="{FFA6CA03-3B4A-45F2-A6A5-0E66EE1B1CF3}" dt="2023-06-24T14:03:13.792" v="50" actId="20577"/>
          <ac:spMkLst>
            <pc:docMk/>
            <pc:sldMk cId="3117571071" sldId="344"/>
            <ac:spMk id="3" creationId="{87A9F761-F66D-564C-A85F-5D24B1E7B998}"/>
          </ac:spMkLst>
        </pc:spChg>
      </pc:sldChg>
      <pc:sldChg chg="del">
        <pc:chgData name="Guzman Bozo, Jorge" userId="7b7a28fc-8d52-4259-bff0-8a9d1dc43ec9" providerId="ADAL" clId="{FFA6CA03-3B4A-45F2-A6A5-0E66EE1B1CF3}" dt="2023-06-24T15:19:15.589" v="702" actId="47"/>
        <pc:sldMkLst>
          <pc:docMk/>
          <pc:sldMk cId="1757146808" sldId="345"/>
        </pc:sldMkLst>
      </pc:sldChg>
      <pc:sldChg chg="delSp modSp add mod">
        <pc:chgData name="Guzman Bozo, Jorge" userId="7b7a28fc-8d52-4259-bff0-8a9d1dc43ec9" providerId="ADAL" clId="{FFA6CA03-3B4A-45F2-A6A5-0E66EE1B1CF3}" dt="2023-06-24T14:10:55.244" v="115" actId="2710"/>
        <pc:sldMkLst>
          <pc:docMk/>
          <pc:sldMk cId="1944698348" sldId="346"/>
        </pc:sldMkLst>
        <pc:spChg chg="mod">
          <ac:chgData name="Guzman Bozo, Jorge" userId="7b7a28fc-8d52-4259-bff0-8a9d1dc43ec9" providerId="ADAL" clId="{FFA6CA03-3B4A-45F2-A6A5-0E66EE1B1CF3}" dt="2023-06-24T14:10:55.244" v="115" actId="2710"/>
          <ac:spMkLst>
            <pc:docMk/>
            <pc:sldMk cId="1944698348" sldId="346"/>
            <ac:spMk id="3" creationId="{052FBD23-F91F-13EF-5811-E0CBB6883C5D}"/>
          </ac:spMkLst>
        </pc:spChg>
        <pc:spChg chg="del">
          <ac:chgData name="Guzman Bozo, Jorge" userId="7b7a28fc-8d52-4259-bff0-8a9d1dc43ec9" providerId="ADAL" clId="{FFA6CA03-3B4A-45F2-A6A5-0E66EE1B1CF3}" dt="2023-06-24T14:09:42.457" v="105" actId="478"/>
          <ac:spMkLst>
            <pc:docMk/>
            <pc:sldMk cId="1944698348" sldId="346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09:43.284" v="106" actId="478"/>
          <ac:picMkLst>
            <pc:docMk/>
            <pc:sldMk cId="1944698348" sldId="346"/>
            <ac:picMk id="5" creationId="{497ECCC6-EFD4-6E2F-0220-DB6B15C2AE77}"/>
          </ac:picMkLst>
        </pc:picChg>
      </pc:sldChg>
      <pc:sldChg chg="addSp delSp modSp add mod ord">
        <pc:chgData name="Guzman Bozo, Jorge" userId="7b7a28fc-8d52-4259-bff0-8a9d1dc43ec9" providerId="ADAL" clId="{FFA6CA03-3B4A-45F2-A6A5-0E66EE1B1CF3}" dt="2023-06-24T14:12:01.906" v="129" actId="1076"/>
        <pc:sldMkLst>
          <pc:docMk/>
          <pc:sldMk cId="1299411710" sldId="347"/>
        </pc:sldMkLst>
        <pc:spChg chg="mod">
          <ac:chgData name="Guzman Bozo, Jorge" userId="7b7a28fc-8d52-4259-bff0-8a9d1dc43ec9" providerId="ADAL" clId="{FFA6CA03-3B4A-45F2-A6A5-0E66EE1B1CF3}" dt="2023-06-24T14:11:20.890" v="120" actId="122"/>
          <ac:spMkLst>
            <pc:docMk/>
            <pc:sldMk cId="1299411710" sldId="347"/>
            <ac:spMk id="3" creationId="{052FBD23-F91F-13EF-5811-E0CBB6883C5D}"/>
          </ac:spMkLst>
        </pc:spChg>
        <pc:spChg chg="del">
          <ac:chgData name="Guzman Bozo, Jorge" userId="7b7a28fc-8d52-4259-bff0-8a9d1dc43ec9" providerId="ADAL" clId="{FFA6CA03-3B4A-45F2-A6A5-0E66EE1B1CF3}" dt="2023-06-24T14:11:24.521" v="122" actId="478"/>
          <ac:spMkLst>
            <pc:docMk/>
            <pc:sldMk cId="1299411710" sldId="347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11:23.002" v="121" actId="478"/>
          <ac:picMkLst>
            <pc:docMk/>
            <pc:sldMk cId="1299411710" sldId="347"/>
            <ac:picMk id="5" creationId="{497ECCC6-EFD4-6E2F-0220-DB6B15C2AE77}"/>
          </ac:picMkLst>
        </pc:picChg>
        <pc:picChg chg="add mod">
          <ac:chgData name="Guzman Bozo, Jorge" userId="7b7a28fc-8d52-4259-bff0-8a9d1dc43ec9" providerId="ADAL" clId="{FFA6CA03-3B4A-45F2-A6A5-0E66EE1B1CF3}" dt="2023-06-24T14:11:53.140" v="128" actId="1076"/>
          <ac:picMkLst>
            <pc:docMk/>
            <pc:sldMk cId="1299411710" sldId="347"/>
            <ac:picMk id="6" creationId="{E8FCE2AA-4FCB-4B8F-9B4E-F596DC7637DE}"/>
          </ac:picMkLst>
        </pc:picChg>
        <pc:picChg chg="add mod">
          <ac:chgData name="Guzman Bozo, Jorge" userId="7b7a28fc-8d52-4259-bff0-8a9d1dc43ec9" providerId="ADAL" clId="{FFA6CA03-3B4A-45F2-A6A5-0E66EE1B1CF3}" dt="2023-06-24T14:12:01.906" v="129" actId="1076"/>
          <ac:picMkLst>
            <pc:docMk/>
            <pc:sldMk cId="1299411710" sldId="347"/>
            <ac:picMk id="7" creationId="{49DD4C9F-C6A7-5B42-0119-409FE3898F82}"/>
          </ac:picMkLst>
        </pc:picChg>
      </pc:sldChg>
      <pc:sldChg chg="modSp add del mod ord">
        <pc:chgData name="Guzman Bozo, Jorge" userId="7b7a28fc-8d52-4259-bff0-8a9d1dc43ec9" providerId="ADAL" clId="{FFA6CA03-3B4A-45F2-A6A5-0E66EE1B1CF3}" dt="2023-06-24T14:19:37.535" v="152" actId="47"/>
        <pc:sldMkLst>
          <pc:docMk/>
          <pc:sldMk cId="1999548604" sldId="348"/>
        </pc:sldMkLst>
        <pc:spChg chg="mod">
          <ac:chgData name="Guzman Bozo, Jorge" userId="7b7a28fc-8d52-4259-bff0-8a9d1dc43ec9" providerId="ADAL" clId="{FFA6CA03-3B4A-45F2-A6A5-0E66EE1B1CF3}" dt="2023-06-24T14:12:38.878" v="148" actId="20577"/>
          <ac:spMkLst>
            <pc:docMk/>
            <pc:sldMk cId="1999548604" sldId="348"/>
            <ac:spMk id="3" creationId="{052FBD23-F91F-13EF-5811-E0CBB6883C5D}"/>
          </ac:spMkLst>
        </pc:spChg>
      </pc:sldChg>
      <pc:sldChg chg="addSp delSp modSp add mod ord">
        <pc:chgData name="Guzman Bozo, Jorge" userId="7b7a28fc-8d52-4259-bff0-8a9d1dc43ec9" providerId="ADAL" clId="{FFA6CA03-3B4A-45F2-A6A5-0E66EE1B1CF3}" dt="2023-06-24T14:25:00.906" v="236" actId="1076"/>
        <pc:sldMkLst>
          <pc:docMk/>
          <pc:sldMk cId="1043201553" sldId="349"/>
        </pc:sldMkLst>
        <pc:spChg chg="add del mod">
          <ac:chgData name="Guzman Bozo, Jorge" userId="7b7a28fc-8d52-4259-bff0-8a9d1dc43ec9" providerId="ADAL" clId="{FFA6CA03-3B4A-45F2-A6A5-0E66EE1B1CF3}" dt="2023-06-24T14:20:52.057" v="196" actId="122"/>
          <ac:spMkLst>
            <pc:docMk/>
            <pc:sldMk cId="1043201553" sldId="349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25:00.906" v="236" actId="1076"/>
          <ac:spMkLst>
            <pc:docMk/>
            <pc:sldMk cId="1043201553" sldId="349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19:42.949" v="154" actId="478"/>
          <ac:picMkLst>
            <pc:docMk/>
            <pc:sldMk cId="1043201553" sldId="349"/>
            <ac:picMk id="5" creationId="{497ECCC6-EFD4-6E2F-0220-DB6B15C2AE77}"/>
          </ac:picMkLst>
        </pc:picChg>
        <pc:picChg chg="add del mod">
          <ac:chgData name="Guzman Bozo, Jorge" userId="7b7a28fc-8d52-4259-bff0-8a9d1dc43ec9" providerId="ADAL" clId="{FFA6CA03-3B4A-45F2-A6A5-0E66EE1B1CF3}" dt="2023-06-24T14:22:47.096" v="213" actId="478"/>
          <ac:picMkLst>
            <pc:docMk/>
            <pc:sldMk cId="1043201553" sldId="349"/>
            <ac:picMk id="7" creationId="{1EC31286-40DF-3EF4-1350-8D81E2663B50}"/>
          </ac:picMkLst>
        </pc:picChg>
        <pc:picChg chg="add del mod modCrop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9" creationId="{3313026A-CEA9-5EA9-4033-CB8C14DFC825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1" creationId="{5B371684-7097-62E6-F4AD-F52E9F40B7A1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3" creationId="{B5134120-D12B-6CDC-EB79-7C98C388D485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5" creationId="{737E3B34-1866-D2BF-E722-1EDA51785253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7" creationId="{43B50E41-8EE9-BF11-E5C5-26E09B9007DE}"/>
          </ac:picMkLst>
        </pc:picChg>
        <pc:picChg chg="add del mod">
          <ac:chgData name="Guzman Bozo, Jorge" userId="7b7a28fc-8d52-4259-bff0-8a9d1dc43ec9" providerId="ADAL" clId="{FFA6CA03-3B4A-45F2-A6A5-0E66EE1B1CF3}" dt="2023-06-24T14:24:18.242" v="229" actId="478"/>
          <ac:picMkLst>
            <pc:docMk/>
            <pc:sldMk cId="1043201553" sldId="349"/>
            <ac:picMk id="19" creationId="{43EE31DC-F03F-12FA-A48E-B462AC100468}"/>
          </ac:picMkLst>
        </pc:picChg>
        <pc:picChg chg="add mod">
          <ac:chgData name="Guzman Bozo, Jorge" userId="7b7a28fc-8d52-4259-bff0-8a9d1dc43ec9" providerId="ADAL" clId="{FFA6CA03-3B4A-45F2-A6A5-0E66EE1B1CF3}" dt="2023-06-24T14:24:24.640" v="232" actId="1076"/>
          <ac:picMkLst>
            <pc:docMk/>
            <pc:sldMk cId="1043201553" sldId="349"/>
            <ac:picMk id="21" creationId="{9758711F-BEF3-64C4-74BB-A45DA01E31A0}"/>
          </ac:picMkLst>
        </pc:picChg>
      </pc:sldChg>
      <pc:sldChg chg="addSp delSp modSp add mod ord">
        <pc:chgData name="Guzman Bozo, Jorge" userId="7b7a28fc-8d52-4259-bff0-8a9d1dc43ec9" providerId="ADAL" clId="{FFA6CA03-3B4A-45F2-A6A5-0E66EE1B1CF3}" dt="2023-06-24T14:28:17.443" v="263" actId="1076"/>
        <pc:sldMkLst>
          <pc:docMk/>
          <pc:sldMk cId="3579523110" sldId="350"/>
        </pc:sldMkLst>
        <pc:spChg chg="mod">
          <ac:chgData name="Guzman Bozo, Jorge" userId="7b7a28fc-8d52-4259-bff0-8a9d1dc43ec9" providerId="ADAL" clId="{FFA6CA03-3B4A-45F2-A6A5-0E66EE1B1CF3}" dt="2023-06-24T14:25:53.427" v="250" actId="20577"/>
          <ac:spMkLst>
            <pc:docMk/>
            <pc:sldMk cId="3579523110" sldId="350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26:14.612" v="253" actId="12"/>
          <ac:spMkLst>
            <pc:docMk/>
            <pc:sldMk cId="3579523110" sldId="350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4:28:17.443" v="263" actId="1076"/>
          <ac:spMkLst>
            <pc:docMk/>
            <pc:sldMk cId="3579523110" sldId="350"/>
            <ac:spMk id="6" creationId="{987FBB34-F32B-CD47-9A1A-9E81DA781A5E}"/>
          </ac:spMkLst>
        </pc:spChg>
        <pc:picChg chg="del">
          <ac:chgData name="Guzman Bozo, Jorge" userId="7b7a28fc-8d52-4259-bff0-8a9d1dc43ec9" providerId="ADAL" clId="{FFA6CA03-3B4A-45F2-A6A5-0E66EE1B1CF3}" dt="2023-06-24T14:25:42.275" v="243" actId="478"/>
          <ac:picMkLst>
            <pc:docMk/>
            <pc:sldMk cId="3579523110" sldId="350"/>
            <ac:picMk id="5" creationId="{497ECCC6-EFD4-6E2F-0220-DB6B15C2AE77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31:59.572" v="290" actId="1076"/>
        <pc:sldMkLst>
          <pc:docMk/>
          <pc:sldMk cId="1854663312" sldId="351"/>
        </pc:sldMkLst>
        <pc:spChg chg="mod">
          <ac:chgData name="Guzman Bozo, Jorge" userId="7b7a28fc-8d52-4259-bff0-8a9d1dc43ec9" providerId="ADAL" clId="{FFA6CA03-3B4A-45F2-A6A5-0E66EE1B1CF3}" dt="2023-06-24T14:28:43.246" v="266" actId="120"/>
          <ac:spMkLst>
            <pc:docMk/>
            <pc:sldMk cId="1854663312" sldId="351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29:01.360" v="268" actId="12"/>
          <ac:spMkLst>
            <pc:docMk/>
            <pc:sldMk cId="1854663312" sldId="351"/>
            <ac:spMk id="4" creationId="{385C8AD2-450C-AF33-1D3E-6773B0BA106F}"/>
          </ac:spMkLst>
        </pc:spChg>
        <pc:spChg chg="del">
          <ac:chgData name="Guzman Bozo, Jorge" userId="7b7a28fc-8d52-4259-bff0-8a9d1dc43ec9" providerId="ADAL" clId="{FFA6CA03-3B4A-45F2-A6A5-0E66EE1B1CF3}" dt="2023-06-24T14:29:06.572" v="270" actId="478"/>
          <ac:spMkLst>
            <pc:docMk/>
            <pc:sldMk cId="1854663312" sldId="351"/>
            <ac:spMk id="6" creationId="{987FBB34-F32B-CD47-9A1A-9E81DA781A5E}"/>
          </ac:spMkLst>
        </pc:spChg>
        <pc:spChg chg="add mod">
          <ac:chgData name="Guzman Bozo, Jorge" userId="7b7a28fc-8d52-4259-bff0-8a9d1dc43ec9" providerId="ADAL" clId="{FFA6CA03-3B4A-45F2-A6A5-0E66EE1B1CF3}" dt="2023-06-24T14:31:59.572" v="290" actId="1076"/>
          <ac:spMkLst>
            <pc:docMk/>
            <pc:sldMk cId="1854663312" sldId="351"/>
            <ac:spMk id="8" creationId="{A1186546-2B8E-4A7E-6898-FEB5C8B34B2F}"/>
          </ac:spMkLst>
        </pc:spChg>
        <pc:spChg chg="add del">
          <ac:chgData name="Guzman Bozo, Jorge" userId="7b7a28fc-8d52-4259-bff0-8a9d1dc43ec9" providerId="ADAL" clId="{FFA6CA03-3B4A-45F2-A6A5-0E66EE1B1CF3}" dt="2023-06-24T14:31:46.507" v="288" actId="478"/>
          <ac:spMkLst>
            <pc:docMk/>
            <pc:sldMk cId="1854663312" sldId="351"/>
            <ac:spMk id="10" creationId="{87AD98D2-FEF8-0ADA-F8A3-2BD50F461EDF}"/>
          </ac:spMkLst>
        </pc:spChg>
        <pc:picChg chg="add mod">
          <ac:chgData name="Guzman Bozo, Jorge" userId="7b7a28fc-8d52-4259-bff0-8a9d1dc43ec9" providerId="ADAL" clId="{FFA6CA03-3B4A-45F2-A6A5-0E66EE1B1CF3}" dt="2023-06-24T14:29:16.340" v="274" actId="14100"/>
          <ac:picMkLst>
            <pc:docMk/>
            <pc:sldMk cId="1854663312" sldId="351"/>
            <ac:picMk id="5" creationId="{41E781A0-23FA-7638-821D-F76C22CA6021}"/>
          </ac:picMkLst>
        </pc:picChg>
      </pc:sldChg>
      <pc:sldChg chg="add del">
        <pc:chgData name="Guzman Bozo, Jorge" userId="7b7a28fc-8d52-4259-bff0-8a9d1dc43ec9" providerId="ADAL" clId="{FFA6CA03-3B4A-45F2-A6A5-0E66EE1B1CF3}" dt="2023-06-24T14:32:13.584" v="293" actId="47"/>
        <pc:sldMkLst>
          <pc:docMk/>
          <pc:sldMk cId="890236416" sldId="352"/>
        </pc:sldMkLst>
      </pc:sldChg>
      <pc:sldChg chg="addSp delSp modSp add mod ord">
        <pc:chgData name="Guzman Bozo, Jorge" userId="7b7a28fc-8d52-4259-bff0-8a9d1dc43ec9" providerId="ADAL" clId="{FFA6CA03-3B4A-45F2-A6A5-0E66EE1B1CF3}" dt="2023-06-24T14:36:16.783" v="453" actId="20577"/>
        <pc:sldMkLst>
          <pc:docMk/>
          <pc:sldMk cId="762721823" sldId="353"/>
        </pc:sldMkLst>
        <pc:spChg chg="mod">
          <ac:chgData name="Guzman Bozo, Jorge" userId="7b7a28fc-8d52-4259-bff0-8a9d1dc43ec9" providerId="ADAL" clId="{FFA6CA03-3B4A-45F2-A6A5-0E66EE1B1CF3}" dt="2023-06-24T14:34:06.160" v="349" actId="20577"/>
          <ac:spMkLst>
            <pc:docMk/>
            <pc:sldMk cId="762721823" sldId="353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4:34:20.814" v="351" actId="20577"/>
          <ac:spMkLst>
            <pc:docMk/>
            <pc:sldMk cId="762721823" sldId="353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35:16.678" v="366" actId="20577"/>
          <ac:spMkLst>
            <pc:docMk/>
            <pc:sldMk cId="762721823" sldId="353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4:36:16.783" v="453" actId="20577"/>
          <ac:spMkLst>
            <pc:docMk/>
            <pc:sldMk cId="762721823" sldId="353"/>
            <ac:spMk id="6" creationId="{6D49C7AC-5805-4E75-F897-C62DE00D780E}"/>
          </ac:spMkLst>
        </pc:spChg>
        <pc:picChg chg="del">
          <ac:chgData name="Guzman Bozo, Jorge" userId="7b7a28fc-8d52-4259-bff0-8a9d1dc43ec9" providerId="ADAL" clId="{FFA6CA03-3B4A-45F2-A6A5-0E66EE1B1CF3}" dt="2023-06-24T14:34:24.304" v="353" actId="478"/>
          <ac:picMkLst>
            <pc:docMk/>
            <pc:sldMk cId="762721823" sldId="353"/>
            <ac:picMk id="5" creationId="{497ECCC6-EFD4-6E2F-0220-DB6B15C2AE77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39:48.025" v="508" actId="1036"/>
        <pc:sldMkLst>
          <pc:docMk/>
          <pc:sldMk cId="1089611618" sldId="354"/>
        </pc:sldMkLst>
        <pc:spChg chg="mod">
          <ac:chgData name="Guzman Bozo, Jorge" userId="7b7a28fc-8d52-4259-bff0-8a9d1dc43ec9" providerId="ADAL" clId="{FFA6CA03-3B4A-45F2-A6A5-0E66EE1B1CF3}" dt="2023-06-24T14:36:40.061" v="454"/>
          <ac:spMkLst>
            <pc:docMk/>
            <pc:sldMk cId="1089611618" sldId="354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4:39:01.618" v="498" actId="113"/>
          <ac:spMkLst>
            <pc:docMk/>
            <pc:sldMk cId="1089611618" sldId="354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39:10.008" v="499" actId="12"/>
          <ac:spMkLst>
            <pc:docMk/>
            <pc:sldMk cId="1089611618" sldId="354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38:43.965" v="494" actId="478"/>
          <ac:picMkLst>
            <pc:docMk/>
            <pc:sldMk cId="1089611618" sldId="354"/>
            <ac:picMk id="5" creationId="{497ECCC6-EFD4-6E2F-0220-DB6B15C2AE77}"/>
          </ac:picMkLst>
        </pc:picChg>
        <pc:picChg chg="add mod ord">
          <ac:chgData name="Guzman Bozo, Jorge" userId="7b7a28fc-8d52-4259-bff0-8a9d1dc43ec9" providerId="ADAL" clId="{FFA6CA03-3B4A-45F2-A6A5-0E66EE1B1CF3}" dt="2023-06-24T14:39:48.025" v="508" actId="1036"/>
          <ac:picMkLst>
            <pc:docMk/>
            <pc:sldMk cId="1089611618" sldId="354"/>
            <ac:picMk id="6" creationId="{738F4B73-ACE5-B62F-70CB-39B6F7A1CBF4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42:14.772" v="543" actId="1076"/>
        <pc:sldMkLst>
          <pc:docMk/>
          <pc:sldMk cId="989353784" sldId="355"/>
        </pc:sldMkLst>
        <pc:spChg chg="mod">
          <ac:chgData name="Guzman Bozo, Jorge" userId="7b7a28fc-8d52-4259-bff0-8a9d1dc43ec9" providerId="ADAL" clId="{FFA6CA03-3B4A-45F2-A6A5-0E66EE1B1CF3}" dt="2023-06-24T14:41:51.919" v="536" actId="20577"/>
          <ac:spMkLst>
            <pc:docMk/>
            <pc:sldMk cId="989353784" sldId="355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4:41:23.763" v="517" actId="20577"/>
          <ac:spMkLst>
            <pc:docMk/>
            <pc:sldMk cId="989353784" sldId="355"/>
            <ac:spMk id="3" creationId="{052FBD23-F91F-13EF-5811-E0CBB6883C5D}"/>
          </ac:spMkLst>
        </pc:spChg>
        <pc:spChg chg="del">
          <ac:chgData name="Guzman Bozo, Jorge" userId="7b7a28fc-8d52-4259-bff0-8a9d1dc43ec9" providerId="ADAL" clId="{FFA6CA03-3B4A-45F2-A6A5-0E66EE1B1CF3}" dt="2023-06-24T14:40:57.814" v="510" actId="478"/>
          <ac:spMkLst>
            <pc:docMk/>
            <pc:sldMk cId="989353784" sldId="355"/>
            <ac:spMk id="4" creationId="{385C8AD2-450C-AF33-1D3E-6773B0BA106F}"/>
          </ac:spMkLst>
        </pc:spChg>
        <pc:spChg chg="add del">
          <ac:chgData name="Guzman Bozo, Jorge" userId="7b7a28fc-8d52-4259-bff0-8a9d1dc43ec9" providerId="ADAL" clId="{FFA6CA03-3B4A-45F2-A6A5-0E66EE1B1CF3}" dt="2023-06-24T14:41:03.483" v="512" actId="22"/>
          <ac:spMkLst>
            <pc:docMk/>
            <pc:sldMk cId="989353784" sldId="355"/>
            <ac:spMk id="7" creationId="{1B2CC975-A1F6-D93D-0039-468E9193DED2}"/>
          </ac:spMkLst>
        </pc:spChg>
        <pc:picChg chg="del">
          <ac:chgData name="Guzman Bozo, Jorge" userId="7b7a28fc-8d52-4259-bff0-8a9d1dc43ec9" providerId="ADAL" clId="{FFA6CA03-3B4A-45F2-A6A5-0E66EE1B1CF3}" dt="2023-06-24T14:40:55.841" v="509" actId="478"/>
          <ac:picMkLst>
            <pc:docMk/>
            <pc:sldMk cId="989353784" sldId="355"/>
            <ac:picMk id="5" creationId="{497ECCC6-EFD4-6E2F-0220-DB6B15C2AE77}"/>
          </ac:picMkLst>
        </pc:picChg>
        <pc:picChg chg="add mod">
          <ac:chgData name="Guzman Bozo, Jorge" userId="7b7a28fc-8d52-4259-bff0-8a9d1dc43ec9" providerId="ADAL" clId="{FFA6CA03-3B4A-45F2-A6A5-0E66EE1B1CF3}" dt="2023-06-24T14:42:14.772" v="543" actId="1076"/>
          <ac:picMkLst>
            <pc:docMk/>
            <pc:sldMk cId="989353784" sldId="355"/>
            <ac:picMk id="8" creationId="{DD2BADD0-5A6F-A3D4-218C-351BDD1C99CA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44:48.360" v="573" actId="1035"/>
        <pc:sldMkLst>
          <pc:docMk/>
          <pc:sldMk cId="2913040335" sldId="356"/>
        </pc:sldMkLst>
        <pc:spChg chg="mod">
          <ac:chgData name="Guzman Bozo, Jorge" userId="7b7a28fc-8d52-4259-bff0-8a9d1dc43ec9" providerId="ADAL" clId="{FFA6CA03-3B4A-45F2-A6A5-0E66EE1B1CF3}" dt="2023-06-24T14:42:45.831" v="548" actId="6549"/>
          <ac:spMkLst>
            <pc:docMk/>
            <pc:sldMk cId="2913040335" sldId="356"/>
            <ac:spMk id="3" creationId="{052FBD23-F91F-13EF-5811-E0CBB6883C5D}"/>
          </ac:spMkLst>
        </pc:spChg>
        <pc:graphicFrameChg chg="add del mod">
          <ac:chgData name="Guzman Bozo, Jorge" userId="7b7a28fc-8d52-4259-bff0-8a9d1dc43ec9" providerId="ADAL" clId="{FFA6CA03-3B4A-45F2-A6A5-0E66EE1B1CF3}" dt="2023-06-24T14:42:33.975" v="546"/>
          <ac:graphicFrameMkLst>
            <pc:docMk/>
            <pc:sldMk cId="2913040335" sldId="356"/>
            <ac:graphicFrameMk id="4" creationId="{80C95B86-B47D-4AEC-1F63-10B85CA1B1CB}"/>
          </ac:graphicFrameMkLst>
        </pc:graphicFrameChg>
        <pc:graphicFrameChg chg="add mod modGraphic">
          <ac:chgData name="Guzman Bozo, Jorge" userId="7b7a28fc-8d52-4259-bff0-8a9d1dc43ec9" providerId="ADAL" clId="{FFA6CA03-3B4A-45F2-A6A5-0E66EE1B1CF3}" dt="2023-06-24T14:44:48.360" v="573" actId="1035"/>
          <ac:graphicFrameMkLst>
            <pc:docMk/>
            <pc:sldMk cId="2913040335" sldId="356"/>
            <ac:graphicFrameMk id="5" creationId="{509D8563-F7D9-957C-FF51-285F0E261042}"/>
          </ac:graphicFrameMkLst>
        </pc:graphicFrameChg>
        <pc:picChg chg="del">
          <ac:chgData name="Guzman Bozo, Jorge" userId="7b7a28fc-8d52-4259-bff0-8a9d1dc43ec9" providerId="ADAL" clId="{FFA6CA03-3B4A-45F2-A6A5-0E66EE1B1CF3}" dt="2023-06-24T14:42:36.579" v="547" actId="478"/>
          <ac:picMkLst>
            <pc:docMk/>
            <pc:sldMk cId="2913040335" sldId="356"/>
            <ac:picMk id="8" creationId="{DD2BADD0-5A6F-A3D4-218C-351BDD1C99CA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4:50:31.606" v="586" actId="207"/>
        <pc:sldMkLst>
          <pc:docMk/>
          <pc:sldMk cId="3861044462" sldId="357"/>
        </pc:sldMkLst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6" creationId="{2E4F0849-321D-FE47-4FB1-0455A5B150A6}"/>
          </ac:spMkLst>
        </pc:spChg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7" creationId="{2AD6BABB-554A-FCA0-770B-8129044F43D2}"/>
          </ac:spMkLst>
        </pc:spChg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8" creationId="{49BBE039-20DC-9582-8CF4-AD61561D80C9}"/>
          </ac:spMkLst>
        </pc:spChg>
        <pc:spChg chg="mod">
          <ac:chgData name="Guzman Bozo, Jorge" userId="7b7a28fc-8d52-4259-bff0-8a9d1dc43ec9" providerId="ADAL" clId="{FFA6CA03-3B4A-45F2-A6A5-0E66EE1B1CF3}" dt="2023-06-24T14:45:56.271" v="583" actId="403"/>
          <ac:spMkLst>
            <pc:docMk/>
            <pc:sldMk cId="3861044462" sldId="357"/>
            <ac:spMk id="9" creationId="{EDFC5695-C937-8646-42C2-8801ECA04619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0" creationId="{A6CA39BC-905A-2C3F-4311-B2DA2F1CD667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1" creationId="{34948275-2260-DFAB-A529-544CDD7FFF31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2" creationId="{A5E1FDFB-A188-7A35-BBD0-21222E437680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3" creationId="{E8BE034B-4893-A501-60F3-BD37127C6D9D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4" creationId="{91F7E7DB-32A5-2DDE-93D6-25EA61A68DE0}"/>
          </ac:spMkLst>
        </pc:spChg>
        <pc:spChg chg="mod">
          <ac:chgData name="Guzman Bozo, Jorge" userId="7b7a28fc-8d52-4259-bff0-8a9d1dc43ec9" providerId="ADAL" clId="{FFA6CA03-3B4A-45F2-A6A5-0E66EE1B1CF3}" dt="2023-06-24T14:50:31.606" v="586" actId="207"/>
          <ac:spMkLst>
            <pc:docMk/>
            <pc:sldMk cId="3861044462" sldId="357"/>
            <ac:spMk id="15" creationId="{79FCA08B-2CDA-C25B-F111-B6ED46C20A46}"/>
          </ac:spMkLst>
        </pc:spChg>
        <pc:grpChg chg="add mod">
          <ac:chgData name="Guzman Bozo, Jorge" userId="7b7a28fc-8d52-4259-bff0-8a9d1dc43ec9" providerId="ADAL" clId="{FFA6CA03-3B4A-45F2-A6A5-0E66EE1B1CF3}" dt="2023-06-24T14:45:48.421" v="579" actId="14100"/>
          <ac:grpSpMkLst>
            <pc:docMk/>
            <pc:sldMk cId="3861044462" sldId="357"/>
            <ac:grpSpMk id="4" creationId="{781A0498-8F03-9A79-34BB-0FB9634A2AA3}"/>
          </ac:grpSpMkLst>
        </pc:grpChg>
        <pc:graphicFrameChg chg="del">
          <ac:chgData name="Guzman Bozo, Jorge" userId="7b7a28fc-8d52-4259-bff0-8a9d1dc43ec9" providerId="ADAL" clId="{FFA6CA03-3B4A-45F2-A6A5-0E66EE1B1CF3}" dt="2023-06-24T14:45:32.561" v="576" actId="478"/>
          <ac:graphicFrameMkLst>
            <pc:docMk/>
            <pc:sldMk cId="3861044462" sldId="357"/>
            <ac:graphicFrameMk id="5" creationId="{509D8563-F7D9-957C-FF51-285F0E261042}"/>
          </ac:graphicFrameMkLst>
        </pc:graphicFrameChg>
      </pc:sldChg>
      <pc:sldChg chg="delSp modSp add mod ord">
        <pc:chgData name="Guzman Bozo, Jorge" userId="7b7a28fc-8d52-4259-bff0-8a9d1dc43ec9" providerId="ADAL" clId="{FFA6CA03-3B4A-45F2-A6A5-0E66EE1B1CF3}" dt="2023-06-24T14:56:11.704" v="595" actId="6549"/>
        <pc:sldMkLst>
          <pc:docMk/>
          <pc:sldMk cId="3921951611" sldId="358"/>
        </pc:sldMkLst>
        <pc:spChg chg="del">
          <ac:chgData name="Guzman Bozo, Jorge" userId="7b7a28fc-8d52-4259-bff0-8a9d1dc43ec9" providerId="ADAL" clId="{FFA6CA03-3B4A-45F2-A6A5-0E66EE1B1CF3}" dt="2023-06-24T14:56:06.124" v="593" actId="478"/>
          <ac:spMkLst>
            <pc:docMk/>
            <pc:sldMk cId="3921951611" sldId="358"/>
            <ac:spMk id="3" creationId="{052FBD23-F91F-13EF-5811-E0CBB6883C5D}"/>
          </ac:spMkLst>
        </pc:spChg>
        <pc:spChg chg="mod">
          <ac:chgData name="Guzman Bozo, Jorge" userId="7b7a28fc-8d52-4259-bff0-8a9d1dc43ec9" providerId="ADAL" clId="{FFA6CA03-3B4A-45F2-A6A5-0E66EE1B1CF3}" dt="2023-06-24T14:56:11.704" v="595" actId="6549"/>
          <ac:spMkLst>
            <pc:docMk/>
            <pc:sldMk cId="3921951611" sldId="358"/>
            <ac:spMk id="4" creationId="{385C8AD2-450C-AF33-1D3E-6773B0BA106F}"/>
          </ac:spMkLst>
        </pc:spChg>
        <pc:picChg chg="del">
          <ac:chgData name="Guzman Bozo, Jorge" userId="7b7a28fc-8d52-4259-bff0-8a9d1dc43ec9" providerId="ADAL" clId="{FFA6CA03-3B4A-45F2-A6A5-0E66EE1B1CF3}" dt="2023-06-24T14:55:49.623" v="591" actId="478"/>
          <ac:picMkLst>
            <pc:docMk/>
            <pc:sldMk cId="3921951611" sldId="358"/>
            <ac:picMk id="6" creationId="{738F4B73-ACE5-B62F-70CB-39B6F7A1CBF4}"/>
          </ac:picMkLst>
        </pc:picChg>
      </pc:sldChg>
      <pc:sldChg chg="addSp modSp add mod ord">
        <pc:chgData name="Guzman Bozo, Jorge" userId="7b7a28fc-8d52-4259-bff0-8a9d1dc43ec9" providerId="ADAL" clId="{FFA6CA03-3B4A-45F2-A6A5-0E66EE1B1CF3}" dt="2023-06-24T15:12:19.761" v="664" actId="123"/>
        <pc:sldMkLst>
          <pc:docMk/>
          <pc:sldMk cId="2854895920" sldId="359"/>
        </pc:sldMkLst>
        <pc:spChg chg="mod">
          <ac:chgData name="Guzman Bozo, Jorge" userId="7b7a28fc-8d52-4259-bff0-8a9d1dc43ec9" providerId="ADAL" clId="{FFA6CA03-3B4A-45F2-A6A5-0E66EE1B1CF3}" dt="2023-06-24T15:11:42.298" v="656" actId="20577"/>
          <ac:spMkLst>
            <pc:docMk/>
            <pc:sldMk cId="2854895920" sldId="359"/>
            <ac:spMk id="2" creationId="{1F11FCC6-3B49-9D46-8B62-80E94C906F0A}"/>
          </ac:spMkLst>
        </pc:spChg>
        <pc:spChg chg="mod">
          <ac:chgData name="Guzman Bozo, Jorge" userId="7b7a28fc-8d52-4259-bff0-8a9d1dc43ec9" providerId="ADAL" clId="{FFA6CA03-3B4A-45F2-A6A5-0E66EE1B1CF3}" dt="2023-06-24T15:12:19.761" v="664" actId="123"/>
          <ac:spMkLst>
            <pc:docMk/>
            <pc:sldMk cId="2854895920" sldId="359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FFA6CA03-3B4A-45F2-A6A5-0E66EE1B1CF3}" dt="2023-06-24T15:12:01.134" v="662" actId="1076"/>
          <ac:picMkLst>
            <pc:docMk/>
            <pc:sldMk cId="2854895920" sldId="359"/>
            <ac:picMk id="3" creationId="{1696F849-D02A-5505-369B-F33D887B4AF4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5:17:14.582" v="683" actId="14100"/>
        <pc:sldMkLst>
          <pc:docMk/>
          <pc:sldMk cId="909007234" sldId="360"/>
        </pc:sldMkLst>
        <pc:spChg chg="mod">
          <ac:chgData name="Guzman Bozo, Jorge" userId="7b7a28fc-8d52-4259-bff0-8a9d1dc43ec9" providerId="ADAL" clId="{FFA6CA03-3B4A-45F2-A6A5-0E66EE1B1CF3}" dt="2023-06-24T15:14:34.141" v="668" actId="33524"/>
          <ac:spMkLst>
            <pc:docMk/>
            <pc:sldMk cId="909007234" sldId="360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FFA6CA03-3B4A-45F2-A6A5-0E66EE1B1CF3}" dt="2023-06-24T15:17:14.582" v="683" actId="14100"/>
          <ac:spMkLst>
            <pc:docMk/>
            <pc:sldMk cId="909007234" sldId="360"/>
            <ac:spMk id="6" creationId="{BC20C46B-88DC-08CE-815A-69F8CA85C673}"/>
          </ac:spMkLst>
        </pc:spChg>
        <pc:picChg chg="del">
          <ac:chgData name="Guzman Bozo, Jorge" userId="7b7a28fc-8d52-4259-bff0-8a9d1dc43ec9" providerId="ADAL" clId="{FFA6CA03-3B4A-45F2-A6A5-0E66EE1B1CF3}" dt="2023-06-24T15:14:27.115" v="667" actId="478"/>
          <ac:picMkLst>
            <pc:docMk/>
            <pc:sldMk cId="909007234" sldId="360"/>
            <ac:picMk id="3" creationId="{1696F849-D02A-5505-369B-F33D887B4AF4}"/>
          </ac:picMkLst>
        </pc:picChg>
        <pc:picChg chg="add mod">
          <ac:chgData name="Guzman Bozo, Jorge" userId="7b7a28fc-8d52-4259-bff0-8a9d1dc43ec9" providerId="ADAL" clId="{FFA6CA03-3B4A-45F2-A6A5-0E66EE1B1CF3}" dt="2023-06-24T15:16:04.574" v="673" actId="1076"/>
          <ac:picMkLst>
            <pc:docMk/>
            <pc:sldMk cId="909007234" sldId="360"/>
            <ac:picMk id="5" creationId="{C1638D13-421B-083C-F8F6-C3725DE79886}"/>
          </ac:picMkLst>
        </pc:picChg>
      </pc:sldChg>
      <pc:sldChg chg="addSp delSp modSp add mod">
        <pc:chgData name="Guzman Bozo, Jorge" userId="7b7a28fc-8d52-4259-bff0-8a9d1dc43ec9" providerId="ADAL" clId="{FFA6CA03-3B4A-45F2-A6A5-0E66EE1B1CF3}" dt="2023-06-24T15:19:08.171" v="699" actId="113"/>
        <pc:sldMkLst>
          <pc:docMk/>
          <pc:sldMk cId="222608391" sldId="361"/>
        </pc:sldMkLst>
        <pc:spChg chg="mod">
          <ac:chgData name="Guzman Bozo, Jorge" userId="7b7a28fc-8d52-4259-bff0-8a9d1dc43ec9" providerId="ADAL" clId="{FFA6CA03-3B4A-45F2-A6A5-0E66EE1B1CF3}" dt="2023-06-24T15:19:08.171" v="699" actId="113"/>
          <ac:spMkLst>
            <pc:docMk/>
            <pc:sldMk cId="222608391" sldId="361"/>
            <ac:spMk id="4" creationId="{385C8AD2-450C-AF33-1D3E-6773B0BA106F}"/>
          </ac:spMkLst>
        </pc:spChg>
        <pc:spChg chg="del">
          <ac:chgData name="Guzman Bozo, Jorge" userId="7b7a28fc-8d52-4259-bff0-8a9d1dc43ec9" providerId="ADAL" clId="{FFA6CA03-3B4A-45F2-A6A5-0E66EE1B1CF3}" dt="2023-06-24T15:17:48.832" v="688" actId="478"/>
          <ac:spMkLst>
            <pc:docMk/>
            <pc:sldMk cId="222608391" sldId="361"/>
            <ac:spMk id="6" creationId="{BC20C46B-88DC-08CE-815A-69F8CA85C673}"/>
          </ac:spMkLst>
        </pc:spChg>
        <pc:picChg chg="add mod modCrop">
          <ac:chgData name="Guzman Bozo, Jorge" userId="7b7a28fc-8d52-4259-bff0-8a9d1dc43ec9" providerId="ADAL" clId="{FFA6CA03-3B4A-45F2-A6A5-0E66EE1B1CF3}" dt="2023-06-24T15:18:49.654" v="698" actId="1076"/>
          <ac:picMkLst>
            <pc:docMk/>
            <pc:sldMk cId="222608391" sldId="361"/>
            <ac:picMk id="3" creationId="{12A37E23-3863-CA97-20F0-765CBD135889}"/>
          </ac:picMkLst>
        </pc:picChg>
        <pc:picChg chg="del">
          <ac:chgData name="Guzman Bozo, Jorge" userId="7b7a28fc-8d52-4259-bff0-8a9d1dc43ec9" providerId="ADAL" clId="{FFA6CA03-3B4A-45F2-A6A5-0E66EE1B1CF3}" dt="2023-06-24T15:17:31.605" v="685" actId="478"/>
          <ac:picMkLst>
            <pc:docMk/>
            <pc:sldMk cId="222608391" sldId="361"/>
            <ac:picMk id="5" creationId="{C1638D13-421B-083C-F8F6-C3725DE79886}"/>
          </ac:picMkLst>
        </pc:picChg>
      </pc:sldChg>
      <pc:sldChg chg="add ord">
        <pc:chgData name="Guzman Bozo, Jorge" userId="7b7a28fc-8d52-4259-bff0-8a9d1dc43ec9" providerId="ADAL" clId="{FFA6CA03-3B4A-45F2-A6A5-0E66EE1B1CF3}" dt="2023-06-24T15:21:18.538" v="724"/>
        <pc:sldMkLst>
          <pc:docMk/>
          <pc:sldMk cId="3273388939" sldId="362"/>
        </pc:sldMkLst>
      </pc:sldChg>
    </pc:docChg>
  </pc:docChgLst>
  <pc:docChgLst>
    <pc:chgData name="Guzman Bozo, Jorge" userId="7b7a28fc-8d52-4259-bff0-8a9d1dc43ec9" providerId="ADAL" clId="{D7CA77FF-450B-431C-B0EC-9313F793ABEF}"/>
    <pc:docChg chg="undo redo custSel addSld delSld modSld sldOrd">
      <pc:chgData name="Guzman Bozo, Jorge" userId="7b7a28fc-8d52-4259-bff0-8a9d1dc43ec9" providerId="ADAL" clId="{D7CA77FF-450B-431C-B0EC-9313F793ABEF}" dt="2023-06-30T19:01:21.983" v="1837" actId="20577"/>
      <pc:docMkLst>
        <pc:docMk/>
      </pc:docMkLst>
      <pc:sldChg chg="modSp mod">
        <pc:chgData name="Guzman Bozo, Jorge" userId="7b7a28fc-8d52-4259-bff0-8a9d1dc43ec9" providerId="ADAL" clId="{D7CA77FF-450B-431C-B0EC-9313F793ABEF}" dt="2023-06-28T01:30:29.199" v="1" actId="20577"/>
        <pc:sldMkLst>
          <pc:docMk/>
          <pc:sldMk cId="3642932644" sldId="261"/>
        </pc:sldMkLst>
        <pc:spChg chg="mod">
          <ac:chgData name="Guzman Bozo, Jorge" userId="7b7a28fc-8d52-4259-bff0-8a9d1dc43ec9" providerId="ADAL" clId="{D7CA77FF-450B-431C-B0EC-9313F793ABEF}" dt="2023-06-28T01:30:29.199" v="1" actId="20577"/>
          <ac:spMkLst>
            <pc:docMk/>
            <pc:sldMk cId="3642932644" sldId="261"/>
            <ac:spMk id="2" creationId="{9570841C-0ACF-DE6F-43AC-3E3396A2923B}"/>
          </ac:spMkLst>
        </pc:spChg>
      </pc:sldChg>
      <pc:sldChg chg="modSp mod">
        <pc:chgData name="Guzman Bozo, Jorge" userId="7b7a28fc-8d52-4259-bff0-8a9d1dc43ec9" providerId="ADAL" clId="{D7CA77FF-450B-431C-B0EC-9313F793ABEF}" dt="2023-06-28T02:17:40.312" v="393"/>
        <pc:sldMkLst>
          <pc:docMk/>
          <pc:sldMk cId="2257653637" sldId="270"/>
        </pc:sldMkLst>
        <pc:spChg chg="mod">
          <ac:chgData name="Guzman Bozo, Jorge" userId="7b7a28fc-8d52-4259-bff0-8a9d1dc43ec9" providerId="ADAL" clId="{D7CA77FF-450B-431C-B0EC-9313F793ABEF}" dt="2023-06-28T02:17:40.312" v="393"/>
          <ac:spMkLst>
            <pc:docMk/>
            <pc:sldMk cId="2257653637" sldId="270"/>
            <ac:spMk id="4" creationId="{8B7ACE31-74A9-95B3-1599-372FB822D0E6}"/>
          </ac:spMkLst>
        </pc:spChg>
      </pc:sldChg>
      <pc:sldChg chg="modSp mod">
        <pc:chgData name="Guzman Bozo, Jorge" userId="7b7a28fc-8d52-4259-bff0-8a9d1dc43ec9" providerId="ADAL" clId="{D7CA77FF-450B-431C-B0EC-9313F793ABEF}" dt="2023-06-28T02:41:22.365" v="636" actId="20577"/>
        <pc:sldMkLst>
          <pc:docMk/>
          <pc:sldMk cId="1520246413" sldId="332"/>
        </pc:sldMkLst>
        <pc:spChg chg="mod">
          <ac:chgData name="Guzman Bozo, Jorge" userId="7b7a28fc-8d52-4259-bff0-8a9d1dc43ec9" providerId="ADAL" clId="{D7CA77FF-450B-431C-B0EC-9313F793ABEF}" dt="2023-06-28T02:41:22.365" v="636" actId="20577"/>
          <ac:spMkLst>
            <pc:docMk/>
            <pc:sldMk cId="1520246413" sldId="332"/>
            <ac:spMk id="2" creationId="{E07D15BE-E3B2-F743-9878-F149B7D92C0C}"/>
          </ac:spMkLst>
        </pc:spChg>
      </pc:sldChg>
      <pc:sldChg chg="modSp mod">
        <pc:chgData name="Guzman Bozo, Jorge" userId="7b7a28fc-8d52-4259-bff0-8a9d1dc43ec9" providerId="ADAL" clId="{D7CA77FF-450B-431C-B0EC-9313F793ABEF}" dt="2023-06-28T02:00:33.974" v="176" actId="20577"/>
        <pc:sldMkLst>
          <pc:docMk/>
          <pc:sldMk cId="3979444189" sldId="337"/>
        </pc:sldMkLst>
        <pc:spChg chg="mod">
          <ac:chgData name="Guzman Bozo, Jorge" userId="7b7a28fc-8d52-4259-bff0-8a9d1dc43ec9" providerId="ADAL" clId="{D7CA77FF-450B-431C-B0EC-9313F793ABEF}" dt="2023-06-28T01:57:40.813" v="144" actId="14100"/>
          <ac:spMkLst>
            <pc:docMk/>
            <pc:sldMk cId="3979444189" sldId="337"/>
            <ac:spMk id="12" creationId="{BB375BB0-38DE-5947-A049-E37CBB392147}"/>
          </ac:spMkLst>
        </pc:spChg>
        <pc:spChg chg="mod">
          <ac:chgData name="Guzman Bozo, Jorge" userId="7b7a28fc-8d52-4259-bff0-8a9d1dc43ec9" providerId="ADAL" clId="{D7CA77FF-450B-431C-B0EC-9313F793ABEF}" dt="2023-06-28T01:57:32.347" v="126" actId="20577"/>
          <ac:spMkLst>
            <pc:docMk/>
            <pc:sldMk cId="3979444189" sldId="337"/>
            <ac:spMk id="16" creationId="{5AD2299A-27D1-AA45-A043-C0D64B734853}"/>
          </ac:spMkLst>
        </pc:spChg>
        <pc:spChg chg="mod">
          <ac:chgData name="Guzman Bozo, Jorge" userId="7b7a28fc-8d52-4259-bff0-8a9d1dc43ec9" providerId="ADAL" clId="{D7CA77FF-450B-431C-B0EC-9313F793ABEF}" dt="2023-06-28T02:00:33.974" v="176" actId="20577"/>
          <ac:spMkLst>
            <pc:docMk/>
            <pc:sldMk cId="3979444189" sldId="337"/>
            <ac:spMk id="21" creationId="{325E44F9-8B81-FD43-8DCF-00283585DD6D}"/>
          </ac:spMkLst>
        </pc:spChg>
      </pc:sldChg>
      <pc:sldChg chg="addSp delSp modSp mod">
        <pc:chgData name="Guzman Bozo, Jorge" userId="7b7a28fc-8d52-4259-bff0-8a9d1dc43ec9" providerId="ADAL" clId="{D7CA77FF-450B-431C-B0EC-9313F793ABEF}" dt="2023-06-28T02:06:45.573" v="313" actId="1076"/>
        <pc:sldMkLst>
          <pc:docMk/>
          <pc:sldMk cId="214962392" sldId="339"/>
        </pc:sldMkLst>
        <pc:spChg chg="mod">
          <ac:chgData name="Guzman Bozo, Jorge" userId="7b7a28fc-8d52-4259-bff0-8a9d1dc43ec9" providerId="ADAL" clId="{D7CA77FF-450B-431C-B0EC-9313F793ABEF}" dt="2023-06-28T02:00:42.681" v="196" actId="20577"/>
          <ac:spMkLst>
            <pc:docMk/>
            <pc:sldMk cId="214962392" sldId="339"/>
            <ac:spMk id="2" creationId="{1F11FCC6-3B49-9D46-8B62-80E94C906F0A}"/>
          </ac:spMkLst>
        </pc:spChg>
        <pc:spChg chg="mod">
          <ac:chgData name="Guzman Bozo, Jorge" userId="7b7a28fc-8d52-4259-bff0-8a9d1dc43ec9" providerId="ADAL" clId="{D7CA77FF-450B-431C-B0EC-9313F793ABEF}" dt="2023-06-28T02:04:18.023" v="234" actId="404"/>
          <ac:spMkLst>
            <pc:docMk/>
            <pc:sldMk cId="214962392" sldId="339"/>
            <ac:spMk id="3" creationId="{052FBD23-F91F-13EF-5811-E0CBB6883C5D}"/>
          </ac:spMkLst>
        </pc:spChg>
        <pc:spChg chg="mod">
          <ac:chgData name="Guzman Bozo, Jorge" userId="7b7a28fc-8d52-4259-bff0-8a9d1dc43ec9" providerId="ADAL" clId="{D7CA77FF-450B-431C-B0EC-9313F793ABEF}" dt="2023-06-28T02:04:20.860" v="235" actId="1076"/>
          <ac:spMkLst>
            <pc:docMk/>
            <pc:sldMk cId="214962392" sldId="339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D7CA77FF-450B-431C-B0EC-9313F793ABEF}" dt="2023-06-28T02:06:37.157" v="310" actId="14100"/>
          <ac:spMkLst>
            <pc:docMk/>
            <pc:sldMk cId="214962392" sldId="339"/>
            <ac:spMk id="8" creationId="{85E4F8C0-DBEF-3674-8826-DDD3DEE149DE}"/>
          </ac:spMkLst>
        </pc:spChg>
        <pc:picChg chg="del">
          <ac:chgData name="Guzman Bozo, Jorge" userId="7b7a28fc-8d52-4259-bff0-8a9d1dc43ec9" providerId="ADAL" clId="{D7CA77FF-450B-431C-B0EC-9313F793ABEF}" dt="2023-06-28T02:00:44.237" v="197" actId="478"/>
          <ac:picMkLst>
            <pc:docMk/>
            <pc:sldMk cId="214962392" sldId="339"/>
            <ac:picMk id="6" creationId="{F2C30E53-46E6-8EB5-08AF-C8133A275A67}"/>
          </ac:picMkLst>
        </pc:picChg>
        <pc:picChg chg="add mod modCrop">
          <ac:chgData name="Guzman Bozo, Jorge" userId="7b7a28fc-8d52-4259-bff0-8a9d1dc43ec9" providerId="ADAL" clId="{D7CA77FF-450B-431C-B0EC-9313F793ABEF}" dt="2023-06-28T02:06:45.573" v="313" actId="1076"/>
          <ac:picMkLst>
            <pc:docMk/>
            <pc:sldMk cId="214962392" sldId="339"/>
            <ac:picMk id="7" creationId="{6B2C9C9D-FCC8-A6E7-2869-8BB2FD11E232}"/>
          </ac:picMkLst>
        </pc:picChg>
      </pc:sldChg>
      <pc:sldChg chg="modSp mod">
        <pc:chgData name="Guzman Bozo, Jorge" userId="7b7a28fc-8d52-4259-bff0-8a9d1dc43ec9" providerId="ADAL" clId="{D7CA77FF-450B-431C-B0EC-9313F793ABEF}" dt="2023-06-28T01:57:56.716" v="165" actId="14100"/>
        <pc:sldMkLst>
          <pc:docMk/>
          <pc:sldMk cId="3117571071" sldId="344"/>
        </pc:sldMkLst>
        <pc:spChg chg="mod">
          <ac:chgData name="Guzman Bozo, Jorge" userId="7b7a28fc-8d52-4259-bff0-8a9d1dc43ec9" providerId="ADAL" clId="{D7CA77FF-450B-431C-B0EC-9313F793ABEF}" dt="2023-06-28T01:57:56.716" v="165" actId="14100"/>
          <ac:spMkLst>
            <pc:docMk/>
            <pc:sldMk cId="3117571071" sldId="344"/>
            <ac:spMk id="3" creationId="{87A9F761-F66D-564C-A85F-5D24B1E7B998}"/>
          </ac:spMkLst>
        </pc:spChg>
      </pc:sldChg>
      <pc:sldChg chg="addSp delSp modSp mod">
        <pc:chgData name="Guzman Bozo, Jorge" userId="7b7a28fc-8d52-4259-bff0-8a9d1dc43ec9" providerId="ADAL" clId="{D7CA77FF-450B-431C-B0EC-9313F793ABEF}" dt="2023-06-30T17:44:38.637" v="1464" actId="14100"/>
        <pc:sldMkLst>
          <pc:docMk/>
          <pc:sldMk cId="762721823" sldId="353"/>
        </pc:sldMkLst>
        <pc:spChg chg="mod">
          <ac:chgData name="Guzman Bozo, Jorge" userId="7b7a28fc-8d52-4259-bff0-8a9d1dc43ec9" providerId="ADAL" clId="{D7CA77FF-450B-431C-B0EC-9313F793ABEF}" dt="2023-06-28T02:17:48.393" v="394"/>
          <ac:spMkLst>
            <pc:docMk/>
            <pc:sldMk cId="762721823" sldId="353"/>
            <ac:spMk id="2" creationId="{1F11FCC6-3B49-9D46-8B62-80E94C906F0A}"/>
          </ac:spMkLst>
        </pc:spChg>
        <pc:spChg chg="mod">
          <ac:chgData name="Guzman Bozo, Jorge" userId="7b7a28fc-8d52-4259-bff0-8a9d1dc43ec9" providerId="ADAL" clId="{D7CA77FF-450B-431C-B0EC-9313F793ABEF}" dt="2023-06-30T17:44:08.004" v="1452" actId="14100"/>
          <ac:spMkLst>
            <pc:docMk/>
            <pc:sldMk cId="762721823" sldId="353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D7CA77FF-450B-431C-B0EC-9313F793ABEF}" dt="2023-06-28T02:32:14.540" v="448" actId="478"/>
          <ac:spMkLst>
            <pc:docMk/>
            <pc:sldMk cId="762721823" sldId="353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D7CA77FF-450B-431C-B0EC-9313F793ABEF}" dt="2023-06-30T17:44:38.637" v="1464" actId="14100"/>
          <ac:spMkLst>
            <pc:docMk/>
            <pc:sldMk cId="762721823" sldId="353"/>
            <ac:spMk id="5" creationId="{8E6279D5-3269-7334-D851-F08157A3E368}"/>
          </ac:spMkLst>
        </pc:spChg>
        <pc:spChg chg="del">
          <ac:chgData name="Guzman Bozo, Jorge" userId="7b7a28fc-8d52-4259-bff0-8a9d1dc43ec9" providerId="ADAL" clId="{D7CA77FF-450B-431C-B0EC-9313F793ABEF}" dt="2023-06-28T02:28:36.596" v="407" actId="478"/>
          <ac:spMkLst>
            <pc:docMk/>
            <pc:sldMk cId="762721823" sldId="353"/>
            <ac:spMk id="6" creationId="{6D49C7AC-5805-4E75-F897-C62DE00D780E}"/>
          </ac:spMkLst>
        </pc:spChg>
        <pc:picChg chg="add mod">
          <ac:chgData name="Guzman Bozo, Jorge" userId="7b7a28fc-8d52-4259-bff0-8a9d1dc43ec9" providerId="ADAL" clId="{D7CA77FF-450B-431C-B0EC-9313F793ABEF}" dt="2023-06-30T17:44:32.602" v="1463" actId="14100"/>
          <ac:picMkLst>
            <pc:docMk/>
            <pc:sldMk cId="762721823" sldId="353"/>
            <ac:picMk id="4" creationId="{A5BA8DF3-3FF1-2232-D66A-8812A0210D3D}"/>
          </ac:picMkLst>
        </pc:picChg>
        <pc:picChg chg="del">
          <ac:chgData name="Guzman Bozo, Jorge" userId="7b7a28fc-8d52-4259-bff0-8a9d1dc43ec9" providerId="ADAL" clId="{D7CA77FF-450B-431C-B0EC-9313F793ABEF}" dt="2023-06-28T02:28:29.546" v="405" actId="478"/>
          <ac:picMkLst>
            <pc:docMk/>
            <pc:sldMk cId="762721823" sldId="353"/>
            <ac:picMk id="7" creationId="{DF619D43-477F-3B80-FBDF-BEA0369F3290}"/>
          </ac:picMkLst>
        </pc:picChg>
      </pc:sldChg>
      <pc:sldChg chg="del">
        <pc:chgData name="Guzman Bozo, Jorge" userId="7b7a28fc-8d52-4259-bff0-8a9d1dc43ec9" providerId="ADAL" clId="{D7CA77FF-450B-431C-B0EC-9313F793ABEF}" dt="2023-06-28T01:30:37.640" v="5" actId="47"/>
        <pc:sldMkLst>
          <pc:docMk/>
          <pc:sldMk cId="3273388939" sldId="362"/>
        </pc:sldMkLst>
      </pc:sldChg>
      <pc:sldChg chg="del">
        <pc:chgData name="Guzman Bozo, Jorge" userId="7b7a28fc-8d52-4259-bff0-8a9d1dc43ec9" providerId="ADAL" clId="{D7CA77FF-450B-431C-B0EC-9313F793ABEF}" dt="2023-06-28T02:06:58.497" v="314" actId="47"/>
        <pc:sldMkLst>
          <pc:docMk/>
          <pc:sldMk cId="3314507020" sldId="363"/>
        </pc:sldMkLst>
      </pc:sldChg>
      <pc:sldChg chg="del">
        <pc:chgData name="Guzman Bozo, Jorge" userId="7b7a28fc-8d52-4259-bff0-8a9d1dc43ec9" providerId="ADAL" clId="{D7CA77FF-450B-431C-B0EC-9313F793ABEF}" dt="2023-06-28T02:07:02.265" v="315" actId="47"/>
        <pc:sldMkLst>
          <pc:docMk/>
          <pc:sldMk cId="4267104428" sldId="364"/>
        </pc:sldMkLst>
      </pc:sldChg>
      <pc:sldChg chg="del">
        <pc:chgData name="Guzman Bozo, Jorge" userId="7b7a28fc-8d52-4259-bff0-8a9d1dc43ec9" providerId="ADAL" clId="{D7CA77FF-450B-431C-B0EC-9313F793ABEF}" dt="2023-06-28T02:41:58.206" v="637" actId="47"/>
        <pc:sldMkLst>
          <pc:docMk/>
          <pc:sldMk cId="3739413081" sldId="365"/>
        </pc:sldMkLst>
      </pc:sldChg>
      <pc:sldChg chg="del">
        <pc:chgData name="Guzman Bozo, Jorge" userId="7b7a28fc-8d52-4259-bff0-8a9d1dc43ec9" providerId="ADAL" clId="{D7CA77FF-450B-431C-B0EC-9313F793ABEF}" dt="2023-06-28T02:21:00.937" v="395" actId="47"/>
        <pc:sldMkLst>
          <pc:docMk/>
          <pc:sldMk cId="3243920899" sldId="366"/>
        </pc:sldMkLst>
      </pc:sldChg>
      <pc:sldChg chg="del">
        <pc:chgData name="Guzman Bozo, Jorge" userId="7b7a28fc-8d52-4259-bff0-8a9d1dc43ec9" providerId="ADAL" clId="{D7CA77FF-450B-431C-B0EC-9313F793ABEF}" dt="2023-06-28T02:21:01.444" v="396" actId="47"/>
        <pc:sldMkLst>
          <pc:docMk/>
          <pc:sldMk cId="3310488860" sldId="367"/>
        </pc:sldMkLst>
      </pc:sldChg>
      <pc:sldChg chg="del">
        <pc:chgData name="Guzman Bozo, Jorge" userId="7b7a28fc-8d52-4259-bff0-8a9d1dc43ec9" providerId="ADAL" clId="{D7CA77FF-450B-431C-B0EC-9313F793ABEF}" dt="2023-06-28T02:21:02.537" v="397" actId="47"/>
        <pc:sldMkLst>
          <pc:docMk/>
          <pc:sldMk cId="2735244526" sldId="368"/>
        </pc:sldMkLst>
      </pc:sldChg>
      <pc:sldChg chg="del">
        <pc:chgData name="Guzman Bozo, Jorge" userId="7b7a28fc-8d52-4259-bff0-8a9d1dc43ec9" providerId="ADAL" clId="{D7CA77FF-450B-431C-B0EC-9313F793ABEF}" dt="2023-06-28T02:21:07.069" v="398" actId="47"/>
        <pc:sldMkLst>
          <pc:docMk/>
          <pc:sldMk cId="3242670913" sldId="369"/>
        </pc:sldMkLst>
      </pc:sldChg>
      <pc:sldChg chg="del">
        <pc:chgData name="Guzman Bozo, Jorge" userId="7b7a28fc-8d52-4259-bff0-8a9d1dc43ec9" providerId="ADAL" clId="{D7CA77FF-450B-431C-B0EC-9313F793ABEF}" dt="2023-06-28T02:42:01.578" v="639" actId="47"/>
        <pc:sldMkLst>
          <pc:docMk/>
          <pc:sldMk cId="3982487218" sldId="370"/>
        </pc:sldMkLst>
      </pc:sldChg>
      <pc:sldChg chg="del">
        <pc:chgData name="Guzman Bozo, Jorge" userId="7b7a28fc-8d52-4259-bff0-8a9d1dc43ec9" providerId="ADAL" clId="{D7CA77FF-450B-431C-B0EC-9313F793ABEF}" dt="2023-06-28T02:41:58.773" v="638" actId="47"/>
        <pc:sldMkLst>
          <pc:docMk/>
          <pc:sldMk cId="3644668523" sldId="371"/>
        </pc:sldMkLst>
      </pc:sldChg>
      <pc:sldChg chg="addSp delSp modSp mod">
        <pc:chgData name="Guzman Bozo, Jorge" userId="7b7a28fc-8d52-4259-bff0-8a9d1dc43ec9" providerId="ADAL" clId="{D7CA77FF-450B-431C-B0EC-9313F793ABEF}" dt="2023-06-30T16:07:57.998" v="1059" actId="478"/>
        <pc:sldMkLst>
          <pc:docMk/>
          <pc:sldMk cId="2772616042" sldId="372"/>
        </pc:sldMkLst>
        <pc:spChg chg="mod">
          <ac:chgData name="Guzman Bozo, Jorge" userId="7b7a28fc-8d52-4259-bff0-8a9d1dc43ec9" providerId="ADAL" clId="{D7CA77FF-450B-431C-B0EC-9313F793ABEF}" dt="2023-06-28T02:42:20.576" v="644"/>
          <ac:spMkLst>
            <pc:docMk/>
            <pc:sldMk cId="2772616042" sldId="372"/>
            <ac:spMk id="2" creationId="{1F11FCC6-3B49-9D46-8B62-80E94C906F0A}"/>
          </ac:spMkLst>
        </pc:spChg>
        <pc:spChg chg="mod">
          <ac:chgData name="Guzman Bozo, Jorge" userId="7b7a28fc-8d52-4259-bff0-8a9d1dc43ec9" providerId="ADAL" clId="{D7CA77FF-450B-431C-B0EC-9313F793ABEF}" dt="2023-06-30T16:02:56.676" v="936" actId="1076"/>
          <ac:spMkLst>
            <pc:docMk/>
            <pc:sldMk cId="2772616042" sldId="372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D7CA77FF-450B-431C-B0EC-9313F793ABEF}" dt="2023-06-30T15:57:17.463" v="777" actId="1036"/>
          <ac:spMkLst>
            <pc:docMk/>
            <pc:sldMk cId="2772616042" sldId="372"/>
            <ac:spMk id="4" creationId="{3CF33E23-9CEF-EC5A-E0FE-20136C0FD917}"/>
          </ac:spMkLst>
        </pc:spChg>
        <pc:spChg chg="add mod">
          <ac:chgData name="Guzman Bozo, Jorge" userId="7b7a28fc-8d52-4259-bff0-8a9d1dc43ec9" providerId="ADAL" clId="{D7CA77FF-450B-431C-B0EC-9313F793ABEF}" dt="2023-06-30T16:07:40.669" v="1053" actId="1076"/>
          <ac:spMkLst>
            <pc:docMk/>
            <pc:sldMk cId="2772616042" sldId="372"/>
            <ac:spMk id="7" creationId="{1F76B91B-67D8-BABD-7E48-69AC2F67E342}"/>
          </ac:spMkLst>
        </pc:spChg>
        <pc:spChg chg="add mod">
          <ac:chgData name="Guzman Bozo, Jorge" userId="7b7a28fc-8d52-4259-bff0-8a9d1dc43ec9" providerId="ADAL" clId="{D7CA77FF-450B-431C-B0EC-9313F793ABEF}" dt="2023-06-30T16:05:19.654" v="1037" actId="1035"/>
          <ac:spMkLst>
            <pc:docMk/>
            <pc:sldMk cId="2772616042" sldId="372"/>
            <ac:spMk id="8" creationId="{36F19342-1D6B-DBF1-2944-1D1939F9E06C}"/>
          </ac:spMkLst>
        </pc:spChg>
        <pc:spChg chg="add mod">
          <ac:chgData name="Guzman Bozo, Jorge" userId="7b7a28fc-8d52-4259-bff0-8a9d1dc43ec9" providerId="ADAL" clId="{D7CA77FF-450B-431C-B0EC-9313F793ABEF}" dt="2023-06-30T16:05:19.654" v="1037" actId="1035"/>
          <ac:spMkLst>
            <pc:docMk/>
            <pc:sldMk cId="2772616042" sldId="372"/>
            <ac:spMk id="9" creationId="{550E1ADB-B087-3660-8650-667452B793A8}"/>
          </ac:spMkLst>
        </pc:spChg>
        <pc:spChg chg="add mod">
          <ac:chgData name="Guzman Bozo, Jorge" userId="7b7a28fc-8d52-4259-bff0-8a9d1dc43ec9" providerId="ADAL" clId="{D7CA77FF-450B-431C-B0EC-9313F793ABEF}" dt="2023-06-30T16:05:19.654" v="1037" actId="1035"/>
          <ac:spMkLst>
            <pc:docMk/>
            <pc:sldMk cId="2772616042" sldId="372"/>
            <ac:spMk id="10" creationId="{5C8C2B83-85F2-5F3E-5819-47296F4E2BC7}"/>
          </ac:spMkLst>
        </pc:spChg>
        <pc:spChg chg="add mod">
          <ac:chgData name="Guzman Bozo, Jorge" userId="7b7a28fc-8d52-4259-bff0-8a9d1dc43ec9" providerId="ADAL" clId="{D7CA77FF-450B-431C-B0EC-9313F793ABEF}" dt="2023-06-30T16:05:19.654" v="1037" actId="1035"/>
          <ac:spMkLst>
            <pc:docMk/>
            <pc:sldMk cId="2772616042" sldId="372"/>
            <ac:spMk id="11" creationId="{F745065A-A8C8-0782-95E6-639CFFEEE0A1}"/>
          </ac:spMkLst>
        </pc:spChg>
        <pc:spChg chg="add mod">
          <ac:chgData name="Guzman Bozo, Jorge" userId="7b7a28fc-8d52-4259-bff0-8a9d1dc43ec9" providerId="ADAL" clId="{D7CA77FF-450B-431C-B0EC-9313F793ABEF}" dt="2023-06-30T16:05:19.654" v="1037" actId="1035"/>
          <ac:spMkLst>
            <pc:docMk/>
            <pc:sldMk cId="2772616042" sldId="372"/>
            <ac:spMk id="12" creationId="{0F3C3269-B12F-D40D-AFBF-945053F1BACF}"/>
          </ac:spMkLst>
        </pc:spChg>
        <pc:spChg chg="add mod">
          <ac:chgData name="Guzman Bozo, Jorge" userId="7b7a28fc-8d52-4259-bff0-8a9d1dc43ec9" providerId="ADAL" clId="{D7CA77FF-450B-431C-B0EC-9313F793ABEF}" dt="2023-06-30T16:05:19.654" v="1037" actId="1035"/>
          <ac:spMkLst>
            <pc:docMk/>
            <pc:sldMk cId="2772616042" sldId="372"/>
            <ac:spMk id="13" creationId="{CF2E81CA-215A-7A1B-FAEE-CA1E960E43DC}"/>
          </ac:spMkLst>
        </pc:spChg>
        <pc:spChg chg="add mod">
          <ac:chgData name="Guzman Bozo, Jorge" userId="7b7a28fc-8d52-4259-bff0-8a9d1dc43ec9" providerId="ADAL" clId="{D7CA77FF-450B-431C-B0EC-9313F793ABEF}" dt="2023-06-30T16:05:19.654" v="1037" actId="1035"/>
          <ac:spMkLst>
            <pc:docMk/>
            <pc:sldMk cId="2772616042" sldId="372"/>
            <ac:spMk id="14" creationId="{DD81D7E0-2B17-48A3-EFB8-9EFE29AF6FB6}"/>
          </ac:spMkLst>
        </pc:spChg>
        <pc:spChg chg="add del mod">
          <ac:chgData name="Guzman Bozo, Jorge" userId="7b7a28fc-8d52-4259-bff0-8a9d1dc43ec9" providerId="ADAL" clId="{D7CA77FF-450B-431C-B0EC-9313F793ABEF}" dt="2023-06-30T16:03:09.239" v="939"/>
          <ac:spMkLst>
            <pc:docMk/>
            <pc:sldMk cId="2772616042" sldId="372"/>
            <ac:spMk id="15" creationId="{D3982511-CE27-62E4-849E-E8B791A56C7A}"/>
          </ac:spMkLst>
        </pc:spChg>
        <pc:spChg chg="add del mod">
          <ac:chgData name="Guzman Bozo, Jorge" userId="7b7a28fc-8d52-4259-bff0-8a9d1dc43ec9" providerId="ADAL" clId="{D7CA77FF-450B-431C-B0EC-9313F793ABEF}" dt="2023-06-30T16:03:09.239" v="939"/>
          <ac:spMkLst>
            <pc:docMk/>
            <pc:sldMk cId="2772616042" sldId="372"/>
            <ac:spMk id="16" creationId="{DE408C5C-9932-224B-6095-0E8F29F2CE9D}"/>
          </ac:spMkLst>
        </pc:spChg>
        <pc:spChg chg="add del mod">
          <ac:chgData name="Guzman Bozo, Jorge" userId="7b7a28fc-8d52-4259-bff0-8a9d1dc43ec9" providerId="ADAL" clId="{D7CA77FF-450B-431C-B0EC-9313F793ABEF}" dt="2023-06-30T16:03:09.239" v="939"/>
          <ac:spMkLst>
            <pc:docMk/>
            <pc:sldMk cId="2772616042" sldId="372"/>
            <ac:spMk id="17" creationId="{5889104F-C868-83D0-4DE6-C7EF5DEDED0B}"/>
          </ac:spMkLst>
        </pc:spChg>
        <pc:spChg chg="add del mod">
          <ac:chgData name="Guzman Bozo, Jorge" userId="7b7a28fc-8d52-4259-bff0-8a9d1dc43ec9" providerId="ADAL" clId="{D7CA77FF-450B-431C-B0EC-9313F793ABEF}" dt="2023-06-30T16:03:09.239" v="939"/>
          <ac:spMkLst>
            <pc:docMk/>
            <pc:sldMk cId="2772616042" sldId="372"/>
            <ac:spMk id="18" creationId="{9410CC81-C550-2D37-749F-6AEB05512610}"/>
          </ac:spMkLst>
        </pc:spChg>
        <pc:spChg chg="add del mod">
          <ac:chgData name="Guzman Bozo, Jorge" userId="7b7a28fc-8d52-4259-bff0-8a9d1dc43ec9" providerId="ADAL" clId="{D7CA77FF-450B-431C-B0EC-9313F793ABEF}" dt="2023-06-30T16:03:09.239" v="939"/>
          <ac:spMkLst>
            <pc:docMk/>
            <pc:sldMk cId="2772616042" sldId="372"/>
            <ac:spMk id="19" creationId="{E73C1EE5-33B1-AE85-F453-3C7B2616C780}"/>
          </ac:spMkLst>
        </pc:spChg>
        <pc:spChg chg="add del mod">
          <ac:chgData name="Guzman Bozo, Jorge" userId="7b7a28fc-8d52-4259-bff0-8a9d1dc43ec9" providerId="ADAL" clId="{D7CA77FF-450B-431C-B0EC-9313F793ABEF}" dt="2023-06-30T16:03:09.239" v="939"/>
          <ac:spMkLst>
            <pc:docMk/>
            <pc:sldMk cId="2772616042" sldId="372"/>
            <ac:spMk id="20" creationId="{4607D85A-B78F-044B-59ED-944E3F3A2DBB}"/>
          </ac:spMkLst>
        </pc:spChg>
        <pc:spChg chg="add del mod">
          <ac:chgData name="Guzman Bozo, Jorge" userId="7b7a28fc-8d52-4259-bff0-8a9d1dc43ec9" providerId="ADAL" clId="{D7CA77FF-450B-431C-B0EC-9313F793ABEF}" dt="2023-06-30T16:03:09.239" v="939"/>
          <ac:spMkLst>
            <pc:docMk/>
            <pc:sldMk cId="2772616042" sldId="372"/>
            <ac:spMk id="21" creationId="{96ED9C44-0F68-597E-F980-49574E5B8EF7}"/>
          </ac:spMkLst>
        </pc:spChg>
        <pc:spChg chg="add del mod">
          <ac:chgData name="Guzman Bozo, Jorge" userId="7b7a28fc-8d52-4259-bff0-8a9d1dc43ec9" providerId="ADAL" clId="{D7CA77FF-450B-431C-B0EC-9313F793ABEF}" dt="2023-06-30T16:03:09.239" v="939"/>
          <ac:spMkLst>
            <pc:docMk/>
            <pc:sldMk cId="2772616042" sldId="372"/>
            <ac:spMk id="22" creationId="{442D462C-F21A-0E3A-2DAF-DC6C28E51DC0}"/>
          </ac:spMkLst>
        </pc:spChg>
        <pc:spChg chg="add mod">
          <ac:chgData name="Guzman Bozo, Jorge" userId="7b7a28fc-8d52-4259-bff0-8a9d1dc43ec9" providerId="ADAL" clId="{D7CA77FF-450B-431C-B0EC-9313F793ABEF}" dt="2023-06-30T16:05:19.654" v="1037" actId="1035"/>
          <ac:spMkLst>
            <pc:docMk/>
            <pc:sldMk cId="2772616042" sldId="372"/>
            <ac:spMk id="23" creationId="{EFE82605-CB02-4C68-DE31-F0BDC2583686}"/>
          </ac:spMkLst>
        </pc:spChg>
        <pc:spChg chg="add mod">
          <ac:chgData name="Guzman Bozo, Jorge" userId="7b7a28fc-8d52-4259-bff0-8a9d1dc43ec9" providerId="ADAL" clId="{D7CA77FF-450B-431C-B0EC-9313F793ABEF}" dt="2023-06-30T16:07:47.243" v="1058" actId="1036"/>
          <ac:spMkLst>
            <pc:docMk/>
            <pc:sldMk cId="2772616042" sldId="372"/>
            <ac:spMk id="24" creationId="{A8424AC6-FDB1-DA99-0909-0A68309B12EB}"/>
          </ac:spMkLst>
        </pc:spChg>
        <pc:picChg chg="add del mod modCrop">
          <ac:chgData name="Guzman Bozo, Jorge" userId="7b7a28fc-8d52-4259-bff0-8a9d1dc43ec9" providerId="ADAL" clId="{D7CA77FF-450B-431C-B0EC-9313F793ABEF}" dt="2023-06-30T16:07:57.998" v="1059" actId="478"/>
          <ac:picMkLst>
            <pc:docMk/>
            <pc:sldMk cId="2772616042" sldId="372"/>
            <ac:picMk id="6" creationId="{F3266C77-334F-584B-4E3D-8287BCB00545}"/>
          </ac:picMkLst>
        </pc:picChg>
      </pc:sldChg>
      <pc:sldChg chg="del">
        <pc:chgData name="Guzman Bozo, Jorge" userId="7b7a28fc-8d52-4259-bff0-8a9d1dc43ec9" providerId="ADAL" clId="{D7CA77FF-450B-431C-B0EC-9313F793ABEF}" dt="2023-06-28T02:42:04.427" v="641" actId="47"/>
        <pc:sldMkLst>
          <pc:docMk/>
          <pc:sldMk cId="694558643" sldId="373"/>
        </pc:sldMkLst>
      </pc:sldChg>
      <pc:sldChg chg="modSp mod">
        <pc:chgData name="Guzman Bozo, Jorge" userId="7b7a28fc-8d52-4259-bff0-8a9d1dc43ec9" providerId="ADAL" clId="{D7CA77FF-450B-431C-B0EC-9313F793ABEF}" dt="2023-06-30T16:30:34.745" v="1386" actId="20577"/>
        <pc:sldMkLst>
          <pc:docMk/>
          <pc:sldMk cId="837998518" sldId="376"/>
        </pc:sldMkLst>
        <pc:spChg chg="mod">
          <ac:chgData name="Guzman Bozo, Jorge" userId="7b7a28fc-8d52-4259-bff0-8a9d1dc43ec9" providerId="ADAL" clId="{D7CA77FF-450B-431C-B0EC-9313F793ABEF}" dt="2023-06-30T16:30:34.745" v="1386" actId="20577"/>
          <ac:spMkLst>
            <pc:docMk/>
            <pc:sldMk cId="837998518" sldId="376"/>
            <ac:spMk id="3" creationId="{052FBD23-F91F-13EF-5811-E0CBB6883C5D}"/>
          </ac:spMkLst>
        </pc:spChg>
      </pc:sldChg>
      <pc:sldChg chg="del">
        <pc:chgData name="Guzman Bozo, Jorge" userId="7b7a28fc-8d52-4259-bff0-8a9d1dc43ec9" providerId="ADAL" clId="{D7CA77FF-450B-431C-B0EC-9313F793ABEF}" dt="2023-06-28T02:42:02.528" v="640" actId="47"/>
        <pc:sldMkLst>
          <pc:docMk/>
          <pc:sldMk cId="857766303" sldId="377"/>
        </pc:sldMkLst>
      </pc:sldChg>
      <pc:sldChg chg="add ord">
        <pc:chgData name="Guzman Bozo, Jorge" userId="7b7a28fc-8d52-4259-bff0-8a9d1dc43ec9" providerId="ADAL" clId="{D7CA77FF-450B-431C-B0EC-9313F793ABEF}" dt="2023-06-28T01:30:36.723" v="4"/>
        <pc:sldMkLst>
          <pc:docMk/>
          <pc:sldMk cId="2466233987" sldId="378"/>
        </pc:sldMkLst>
      </pc:sldChg>
      <pc:sldChg chg="modSp add mod ord">
        <pc:chgData name="Guzman Bozo, Jorge" userId="7b7a28fc-8d52-4259-bff0-8a9d1dc43ec9" providerId="ADAL" clId="{D7CA77FF-450B-431C-B0EC-9313F793ABEF}" dt="2023-06-28T01:53:44.929" v="82" actId="20577"/>
        <pc:sldMkLst>
          <pc:docMk/>
          <pc:sldMk cId="1438241540" sldId="379"/>
        </pc:sldMkLst>
        <pc:spChg chg="mod">
          <ac:chgData name="Guzman Bozo, Jorge" userId="7b7a28fc-8d52-4259-bff0-8a9d1dc43ec9" providerId="ADAL" clId="{D7CA77FF-450B-431C-B0EC-9313F793ABEF}" dt="2023-06-28T01:53:44.929" v="82" actId="20577"/>
          <ac:spMkLst>
            <pc:docMk/>
            <pc:sldMk cId="1438241540" sldId="379"/>
            <ac:spMk id="2" creationId="{1F11FCC6-3B49-9D46-8B62-80E94C906F0A}"/>
          </ac:spMkLst>
        </pc:spChg>
      </pc:sldChg>
      <pc:sldChg chg="add">
        <pc:chgData name="Guzman Bozo, Jorge" userId="7b7a28fc-8d52-4259-bff0-8a9d1dc43ec9" providerId="ADAL" clId="{D7CA77FF-450B-431C-B0EC-9313F793ABEF}" dt="2023-06-28T01:54:00.603" v="83"/>
        <pc:sldMkLst>
          <pc:docMk/>
          <pc:sldMk cId="1464243488" sldId="380"/>
        </pc:sldMkLst>
      </pc:sldChg>
      <pc:sldChg chg="addSp delSp modSp add mod">
        <pc:chgData name="Guzman Bozo, Jorge" userId="7b7a28fc-8d52-4259-bff0-8a9d1dc43ec9" providerId="ADAL" clId="{D7CA77FF-450B-431C-B0EC-9313F793ABEF}" dt="2023-06-28T02:10:38.892" v="346" actId="14100"/>
        <pc:sldMkLst>
          <pc:docMk/>
          <pc:sldMk cId="2490298889" sldId="381"/>
        </pc:sldMkLst>
        <pc:spChg chg="mod">
          <ac:chgData name="Guzman Bozo, Jorge" userId="7b7a28fc-8d52-4259-bff0-8a9d1dc43ec9" providerId="ADAL" clId="{D7CA77FF-450B-431C-B0EC-9313F793ABEF}" dt="2023-06-28T02:08:29.179" v="331" actId="20577"/>
          <ac:spMkLst>
            <pc:docMk/>
            <pc:sldMk cId="2490298889" sldId="381"/>
            <ac:spMk id="3" creationId="{052FBD23-F91F-13EF-5811-E0CBB6883C5D}"/>
          </ac:spMkLst>
        </pc:spChg>
        <pc:spChg chg="mod">
          <ac:chgData name="Guzman Bozo, Jorge" userId="7b7a28fc-8d52-4259-bff0-8a9d1dc43ec9" providerId="ADAL" clId="{D7CA77FF-450B-431C-B0EC-9313F793ABEF}" dt="2023-06-28T02:08:44.884" v="336" actId="1076"/>
          <ac:spMkLst>
            <pc:docMk/>
            <pc:sldMk cId="2490298889" sldId="381"/>
            <ac:spMk id="4" creationId="{385C8AD2-450C-AF33-1D3E-6773B0BA106F}"/>
          </ac:spMkLst>
        </pc:spChg>
        <pc:spChg chg="del">
          <ac:chgData name="Guzman Bozo, Jorge" userId="7b7a28fc-8d52-4259-bff0-8a9d1dc43ec9" providerId="ADAL" clId="{D7CA77FF-450B-431C-B0EC-9313F793ABEF}" dt="2023-06-28T02:07:56.359" v="320" actId="478"/>
          <ac:spMkLst>
            <pc:docMk/>
            <pc:sldMk cId="2490298889" sldId="381"/>
            <ac:spMk id="8" creationId="{85E4F8C0-DBEF-3674-8826-DDD3DEE149DE}"/>
          </ac:spMkLst>
        </pc:spChg>
        <pc:picChg chg="add mod">
          <ac:chgData name="Guzman Bozo, Jorge" userId="7b7a28fc-8d52-4259-bff0-8a9d1dc43ec9" providerId="ADAL" clId="{D7CA77FF-450B-431C-B0EC-9313F793ABEF}" dt="2023-06-28T02:10:38.892" v="346" actId="14100"/>
          <ac:picMkLst>
            <pc:docMk/>
            <pc:sldMk cId="2490298889" sldId="381"/>
            <ac:picMk id="6" creationId="{3FD14C41-330B-E450-4765-B9DABB6B47EF}"/>
          </ac:picMkLst>
        </pc:picChg>
        <pc:picChg chg="del">
          <ac:chgData name="Guzman Bozo, Jorge" userId="7b7a28fc-8d52-4259-bff0-8a9d1dc43ec9" providerId="ADAL" clId="{D7CA77FF-450B-431C-B0EC-9313F793ABEF}" dt="2023-06-28T02:07:40.944" v="318" actId="478"/>
          <ac:picMkLst>
            <pc:docMk/>
            <pc:sldMk cId="2490298889" sldId="381"/>
            <ac:picMk id="7" creationId="{6B2C9C9D-FCC8-A6E7-2869-8BB2FD11E232}"/>
          </ac:picMkLst>
        </pc:picChg>
      </pc:sldChg>
      <pc:sldChg chg="addSp delSp modSp add mod">
        <pc:chgData name="Guzman Bozo, Jorge" userId="7b7a28fc-8d52-4259-bff0-8a9d1dc43ec9" providerId="ADAL" clId="{D7CA77FF-450B-431C-B0EC-9313F793ABEF}" dt="2023-06-28T02:17:17.749" v="392" actId="1076"/>
        <pc:sldMkLst>
          <pc:docMk/>
          <pc:sldMk cId="3424933874" sldId="382"/>
        </pc:sldMkLst>
        <pc:spChg chg="mod">
          <ac:chgData name="Guzman Bozo, Jorge" userId="7b7a28fc-8d52-4259-bff0-8a9d1dc43ec9" providerId="ADAL" clId="{D7CA77FF-450B-431C-B0EC-9313F793ABEF}" dt="2023-06-28T02:16:58.099" v="385" actId="20577"/>
          <ac:spMkLst>
            <pc:docMk/>
            <pc:sldMk cId="3424933874" sldId="382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D7CA77FF-450B-431C-B0EC-9313F793ABEF}" dt="2023-06-28T02:15:35.505" v="377" actId="478"/>
          <ac:spMkLst>
            <pc:docMk/>
            <pc:sldMk cId="3424933874" sldId="382"/>
            <ac:spMk id="4" creationId="{385C8AD2-450C-AF33-1D3E-6773B0BA106F}"/>
          </ac:spMkLst>
        </pc:spChg>
        <pc:spChg chg="add mod">
          <ac:chgData name="Guzman Bozo, Jorge" userId="7b7a28fc-8d52-4259-bff0-8a9d1dc43ec9" providerId="ADAL" clId="{D7CA77FF-450B-431C-B0EC-9313F793ABEF}" dt="2023-06-28T02:17:07.365" v="389" actId="1076"/>
          <ac:spMkLst>
            <pc:docMk/>
            <pc:sldMk cId="3424933874" sldId="382"/>
            <ac:spMk id="8" creationId="{8B98CDB5-724F-4BC9-5D53-E0E6DD2F759F}"/>
          </ac:spMkLst>
        </pc:spChg>
        <pc:picChg chg="del">
          <ac:chgData name="Guzman Bozo, Jorge" userId="7b7a28fc-8d52-4259-bff0-8a9d1dc43ec9" providerId="ADAL" clId="{D7CA77FF-450B-431C-B0EC-9313F793ABEF}" dt="2023-06-28T02:14:56.848" v="368" actId="478"/>
          <ac:picMkLst>
            <pc:docMk/>
            <pc:sldMk cId="3424933874" sldId="382"/>
            <ac:picMk id="6" creationId="{3FD14C41-330B-E450-4765-B9DABB6B47EF}"/>
          </ac:picMkLst>
        </pc:picChg>
        <pc:picChg chg="add mod">
          <ac:chgData name="Guzman Bozo, Jorge" userId="7b7a28fc-8d52-4259-bff0-8a9d1dc43ec9" providerId="ADAL" clId="{D7CA77FF-450B-431C-B0EC-9313F793ABEF}" dt="2023-06-28T02:17:17.749" v="392" actId="1076"/>
          <ac:picMkLst>
            <pc:docMk/>
            <pc:sldMk cId="3424933874" sldId="382"/>
            <ac:picMk id="7" creationId="{88E25DE5-71C1-75CD-1CC2-C3143E71E0EF}"/>
          </ac:picMkLst>
        </pc:picChg>
      </pc:sldChg>
      <pc:sldChg chg="addSp delSp modSp add mod">
        <pc:chgData name="Guzman Bozo, Jorge" userId="7b7a28fc-8d52-4259-bff0-8a9d1dc43ec9" providerId="ADAL" clId="{D7CA77FF-450B-431C-B0EC-9313F793ABEF}" dt="2023-06-30T19:01:21.983" v="1837" actId="20577"/>
        <pc:sldMkLst>
          <pc:docMk/>
          <pc:sldMk cId="953852970" sldId="383"/>
        </pc:sldMkLst>
        <pc:spChg chg="mod">
          <ac:chgData name="Guzman Bozo, Jorge" userId="7b7a28fc-8d52-4259-bff0-8a9d1dc43ec9" providerId="ADAL" clId="{D7CA77FF-450B-431C-B0EC-9313F793ABEF}" dt="2023-06-28T02:11:18.425" v="363" actId="20577"/>
          <ac:spMkLst>
            <pc:docMk/>
            <pc:sldMk cId="953852970" sldId="383"/>
            <ac:spMk id="2" creationId="{1F11FCC6-3B49-9D46-8B62-80E94C906F0A}"/>
          </ac:spMkLst>
        </pc:spChg>
        <pc:spChg chg="mod">
          <ac:chgData name="Guzman Bozo, Jorge" userId="7b7a28fc-8d52-4259-bff0-8a9d1dc43ec9" providerId="ADAL" clId="{D7CA77FF-450B-431C-B0EC-9313F793ABEF}" dt="2023-06-30T19:01:21.983" v="1837" actId="20577"/>
          <ac:spMkLst>
            <pc:docMk/>
            <pc:sldMk cId="953852970" sldId="383"/>
            <ac:spMk id="3" creationId="{052FBD23-F91F-13EF-5811-E0CBB6883C5D}"/>
          </ac:spMkLst>
        </pc:spChg>
        <pc:spChg chg="add del">
          <ac:chgData name="Guzman Bozo, Jorge" userId="7b7a28fc-8d52-4259-bff0-8a9d1dc43ec9" providerId="ADAL" clId="{D7CA77FF-450B-431C-B0EC-9313F793ABEF}" dt="2023-06-28T02:38:40.739" v="603" actId="22"/>
          <ac:spMkLst>
            <pc:docMk/>
            <pc:sldMk cId="953852970" sldId="383"/>
            <ac:spMk id="5" creationId="{6B28BC56-446F-CAEE-C54D-BB9E4106B06D}"/>
          </ac:spMkLst>
        </pc:spChg>
      </pc:sldChg>
      <pc:sldChg chg="addSp delSp modSp add del mod">
        <pc:chgData name="Guzman Bozo, Jorge" userId="7b7a28fc-8d52-4259-bff0-8a9d1dc43ec9" providerId="ADAL" clId="{D7CA77FF-450B-431C-B0EC-9313F793ABEF}" dt="2023-06-30T18:59:48.948" v="1804" actId="47"/>
        <pc:sldMkLst>
          <pc:docMk/>
          <pc:sldMk cId="1298553890" sldId="384"/>
        </pc:sldMkLst>
        <pc:spChg chg="mod">
          <ac:chgData name="Guzman Bozo, Jorge" userId="7b7a28fc-8d52-4259-bff0-8a9d1dc43ec9" providerId="ADAL" clId="{D7CA77FF-450B-431C-B0EC-9313F793ABEF}" dt="2023-06-28T02:41:00.817" v="623" actId="14100"/>
          <ac:spMkLst>
            <pc:docMk/>
            <pc:sldMk cId="1298553890" sldId="384"/>
            <ac:spMk id="3" creationId="{052FBD23-F91F-13EF-5811-E0CBB6883C5D}"/>
          </ac:spMkLst>
        </pc:spChg>
        <pc:spChg chg="mod">
          <ac:chgData name="Guzman Bozo, Jorge" userId="7b7a28fc-8d52-4259-bff0-8a9d1dc43ec9" providerId="ADAL" clId="{D7CA77FF-450B-431C-B0EC-9313F793ABEF}" dt="2023-06-28T02:40:57.921" v="622" actId="14100"/>
          <ac:spMkLst>
            <pc:docMk/>
            <pc:sldMk cId="1298553890" sldId="384"/>
            <ac:spMk id="4" creationId="{385C8AD2-450C-AF33-1D3E-6773B0BA106F}"/>
          </ac:spMkLst>
        </pc:spChg>
        <pc:spChg chg="del">
          <ac:chgData name="Guzman Bozo, Jorge" userId="7b7a28fc-8d52-4259-bff0-8a9d1dc43ec9" providerId="ADAL" clId="{D7CA77FF-450B-431C-B0EC-9313F793ABEF}" dt="2023-06-28T02:37:09.378" v="584" actId="478"/>
          <ac:spMkLst>
            <pc:docMk/>
            <pc:sldMk cId="1298553890" sldId="384"/>
            <ac:spMk id="6" creationId="{6D49C7AC-5805-4E75-F897-C62DE00D780E}"/>
          </ac:spMkLst>
        </pc:spChg>
        <pc:picChg chg="del">
          <ac:chgData name="Guzman Bozo, Jorge" userId="7b7a28fc-8d52-4259-bff0-8a9d1dc43ec9" providerId="ADAL" clId="{D7CA77FF-450B-431C-B0EC-9313F793ABEF}" dt="2023-06-28T02:37:31.299" v="595" actId="478"/>
          <ac:picMkLst>
            <pc:docMk/>
            <pc:sldMk cId="1298553890" sldId="384"/>
            <ac:picMk id="7" creationId="{DF619D43-477F-3B80-FBDF-BEA0369F3290}"/>
          </ac:picMkLst>
        </pc:picChg>
        <pc:picChg chg="add del mod modCrop">
          <ac:chgData name="Guzman Bozo, Jorge" userId="7b7a28fc-8d52-4259-bff0-8a9d1dc43ec9" providerId="ADAL" clId="{D7CA77FF-450B-431C-B0EC-9313F793ABEF}" dt="2023-06-30T17:42:37.676" v="1434" actId="21"/>
          <ac:picMkLst>
            <pc:docMk/>
            <pc:sldMk cId="1298553890" sldId="384"/>
            <ac:picMk id="8" creationId="{31031A69-4A9F-EB2E-AAAD-D72AD009D5FA}"/>
          </ac:picMkLst>
        </pc:picChg>
      </pc:sldChg>
      <pc:sldChg chg="modSp add mod ord">
        <pc:chgData name="Guzman Bozo, Jorge" userId="7b7a28fc-8d52-4259-bff0-8a9d1dc43ec9" providerId="ADAL" clId="{D7CA77FF-450B-431C-B0EC-9313F793ABEF}" dt="2023-06-30T18:06:52.515" v="1722" actId="33524"/>
        <pc:sldMkLst>
          <pc:docMk/>
          <pc:sldMk cId="3579168097" sldId="385"/>
        </pc:sldMkLst>
        <pc:spChg chg="mod">
          <ac:chgData name="Guzman Bozo, Jorge" userId="7b7a28fc-8d52-4259-bff0-8a9d1dc43ec9" providerId="ADAL" clId="{D7CA77FF-450B-431C-B0EC-9313F793ABEF}" dt="2023-06-30T18:06:52.515" v="1722" actId="33524"/>
          <ac:spMkLst>
            <pc:docMk/>
            <pc:sldMk cId="3579168097" sldId="385"/>
            <ac:spMk id="3" creationId="{052FBD23-F91F-13EF-5811-E0CBB6883C5D}"/>
          </ac:spMkLst>
        </pc:spChg>
      </pc:sldChg>
      <pc:sldChg chg="modSp add del mod">
        <pc:chgData name="Guzman Bozo, Jorge" userId="7b7a28fc-8d52-4259-bff0-8a9d1dc43ec9" providerId="ADAL" clId="{D7CA77FF-450B-431C-B0EC-9313F793ABEF}" dt="2023-06-30T16:08:50.078" v="1062" actId="47"/>
        <pc:sldMkLst>
          <pc:docMk/>
          <pc:sldMk cId="2337297896" sldId="386"/>
        </pc:sldMkLst>
        <pc:spChg chg="mod">
          <ac:chgData name="Guzman Bozo, Jorge" userId="7b7a28fc-8d52-4259-bff0-8a9d1dc43ec9" providerId="ADAL" clId="{D7CA77FF-450B-431C-B0EC-9313F793ABEF}" dt="2023-06-28T02:45:10.132" v="677" actId="20577"/>
          <ac:spMkLst>
            <pc:docMk/>
            <pc:sldMk cId="2337297896" sldId="386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D7CA77FF-450B-431C-B0EC-9313F793ABEF}" dt="2023-06-30T15:54:15.750" v="756" actId="20577"/>
        <pc:sldMkLst>
          <pc:docMk/>
          <pc:sldMk cId="1850795984" sldId="387"/>
        </pc:sldMkLst>
        <pc:spChg chg="mod">
          <ac:chgData name="Guzman Bozo, Jorge" userId="7b7a28fc-8d52-4259-bff0-8a9d1dc43ec9" providerId="ADAL" clId="{D7CA77FF-450B-431C-B0EC-9313F793ABEF}" dt="2023-06-30T15:54:15.750" v="756" actId="20577"/>
          <ac:spMkLst>
            <pc:docMk/>
            <pc:sldMk cId="1850795984" sldId="387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D7CA77FF-450B-431C-B0EC-9313F793ABEF}" dt="2023-06-30T16:08:15.135" v="1061" actId="6549"/>
        <pc:sldMkLst>
          <pc:docMk/>
          <pc:sldMk cId="1959890498" sldId="388"/>
        </pc:sldMkLst>
        <pc:spChg chg="mod">
          <ac:chgData name="Guzman Bozo, Jorge" userId="7b7a28fc-8d52-4259-bff0-8a9d1dc43ec9" providerId="ADAL" clId="{D7CA77FF-450B-431C-B0EC-9313F793ABEF}" dt="2023-06-30T16:08:15.135" v="1061" actId="6549"/>
          <ac:spMkLst>
            <pc:docMk/>
            <pc:sldMk cId="1959890498" sldId="388"/>
            <ac:spMk id="3" creationId="{052FBD23-F91F-13EF-5811-E0CBB6883C5D}"/>
          </ac:spMkLst>
        </pc:spChg>
      </pc:sldChg>
      <pc:sldChg chg="addSp delSp modSp add mod">
        <pc:chgData name="Guzman Bozo, Jorge" userId="7b7a28fc-8d52-4259-bff0-8a9d1dc43ec9" providerId="ADAL" clId="{D7CA77FF-450B-431C-B0EC-9313F793ABEF}" dt="2023-06-30T16:26:25.908" v="1178" actId="1076"/>
        <pc:sldMkLst>
          <pc:docMk/>
          <pc:sldMk cId="494026315" sldId="389"/>
        </pc:sldMkLst>
        <pc:spChg chg="mod">
          <ac:chgData name="Guzman Bozo, Jorge" userId="7b7a28fc-8d52-4259-bff0-8a9d1dc43ec9" providerId="ADAL" clId="{D7CA77FF-450B-431C-B0EC-9313F793ABEF}" dt="2023-06-30T16:24:02.304" v="1158" actId="255"/>
          <ac:spMkLst>
            <pc:docMk/>
            <pc:sldMk cId="494026315" sldId="389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D7CA77FF-450B-431C-B0EC-9313F793ABEF}" dt="2023-06-30T16:24:15.206" v="1161" actId="14100"/>
          <ac:spMkLst>
            <pc:docMk/>
            <pc:sldMk cId="494026315" sldId="389"/>
            <ac:spMk id="4" creationId="{277583A6-FC30-5974-5C5B-A39119916241}"/>
          </ac:spMkLst>
        </pc:spChg>
        <pc:picChg chg="add del mod">
          <ac:chgData name="Guzman Bozo, Jorge" userId="7b7a28fc-8d52-4259-bff0-8a9d1dc43ec9" providerId="ADAL" clId="{D7CA77FF-450B-431C-B0EC-9313F793ABEF}" dt="2023-06-30T16:26:07.995" v="1167" actId="478"/>
          <ac:picMkLst>
            <pc:docMk/>
            <pc:sldMk cId="494026315" sldId="389"/>
            <ac:picMk id="6" creationId="{F269235B-5E12-BEBE-9AF3-F95BCD14FDA6}"/>
          </ac:picMkLst>
        </pc:picChg>
        <pc:picChg chg="add mod">
          <ac:chgData name="Guzman Bozo, Jorge" userId="7b7a28fc-8d52-4259-bff0-8a9d1dc43ec9" providerId="ADAL" clId="{D7CA77FF-450B-431C-B0EC-9313F793ABEF}" dt="2023-06-30T16:26:25.908" v="1178" actId="1076"/>
          <ac:picMkLst>
            <pc:docMk/>
            <pc:sldMk cId="494026315" sldId="389"/>
            <ac:picMk id="8" creationId="{AF88E937-D5B8-900E-2827-492A0999A9FC}"/>
          </ac:picMkLst>
        </pc:picChg>
      </pc:sldChg>
      <pc:sldChg chg="modSp add mod">
        <pc:chgData name="Guzman Bozo, Jorge" userId="7b7a28fc-8d52-4259-bff0-8a9d1dc43ec9" providerId="ADAL" clId="{D7CA77FF-450B-431C-B0EC-9313F793ABEF}" dt="2023-06-30T18:14:42.738" v="1761" actId="20577"/>
        <pc:sldMkLst>
          <pc:docMk/>
          <pc:sldMk cId="412460984" sldId="390"/>
        </pc:sldMkLst>
        <pc:spChg chg="mod">
          <ac:chgData name="Guzman Bozo, Jorge" userId="7b7a28fc-8d52-4259-bff0-8a9d1dc43ec9" providerId="ADAL" clId="{D7CA77FF-450B-431C-B0EC-9313F793ABEF}" dt="2023-06-30T18:14:42.738" v="1761" actId="20577"/>
          <ac:spMkLst>
            <pc:docMk/>
            <pc:sldMk cId="412460984" sldId="390"/>
            <ac:spMk id="3" creationId="{052FBD23-F91F-13EF-5811-E0CBB6883C5D}"/>
          </ac:spMkLst>
        </pc:spChg>
      </pc:sldChg>
      <pc:sldChg chg="addSp delSp modSp add mod">
        <pc:chgData name="Guzman Bozo, Jorge" userId="7b7a28fc-8d52-4259-bff0-8a9d1dc43ec9" providerId="ADAL" clId="{D7CA77FF-450B-431C-B0EC-9313F793ABEF}" dt="2023-06-30T18:16:07.706" v="1779" actId="1076"/>
        <pc:sldMkLst>
          <pc:docMk/>
          <pc:sldMk cId="1792445911" sldId="391"/>
        </pc:sldMkLst>
        <pc:spChg chg="add del mod">
          <ac:chgData name="Guzman Bozo, Jorge" userId="7b7a28fc-8d52-4259-bff0-8a9d1dc43ec9" providerId="ADAL" clId="{D7CA77FF-450B-431C-B0EC-9313F793ABEF}" dt="2023-06-30T18:03:26.234" v="1674" actId="20577"/>
          <ac:spMkLst>
            <pc:docMk/>
            <pc:sldMk cId="1792445911" sldId="391"/>
            <ac:spMk id="3" creationId="{052FBD23-F91F-13EF-5811-E0CBB6883C5D}"/>
          </ac:spMkLst>
        </pc:spChg>
        <pc:spChg chg="add del mod">
          <ac:chgData name="Guzman Bozo, Jorge" userId="7b7a28fc-8d52-4259-bff0-8a9d1dc43ec9" providerId="ADAL" clId="{D7CA77FF-450B-431C-B0EC-9313F793ABEF}" dt="2023-06-30T17:49:35.424" v="1465" actId="478"/>
          <ac:spMkLst>
            <pc:docMk/>
            <pc:sldMk cId="1792445911" sldId="391"/>
            <ac:spMk id="4" creationId="{EB3B07FF-6F2A-126F-9F82-A1EBD42D24B4}"/>
          </ac:spMkLst>
        </pc:spChg>
        <pc:spChg chg="add mod">
          <ac:chgData name="Guzman Bozo, Jorge" userId="7b7a28fc-8d52-4259-bff0-8a9d1dc43ec9" providerId="ADAL" clId="{D7CA77FF-450B-431C-B0EC-9313F793ABEF}" dt="2023-06-30T18:16:07.706" v="1779" actId="1076"/>
          <ac:spMkLst>
            <pc:docMk/>
            <pc:sldMk cId="1792445911" sldId="391"/>
            <ac:spMk id="7" creationId="{4AD2EBB0-0C2D-CA39-CF41-4747CF2DB661}"/>
          </ac:spMkLst>
        </pc:spChg>
        <pc:spChg chg="add mod">
          <ac:chgData name="Guzman Bozo, Jorge" userId="7b7a28fc-8d52-4259-bff0-8a9d1dc43ec9" providerId="ADAL" clId="{D7CA77FF-450B-431C-B0EC-9313F793ABEF}" dt="2023-06-30T18:16:07.706" v="1779" actId="1076"/>
          <ac:spMkLst>
            <pc:docMk/>
            <pc:sldMk cId="1792445911" sldId="391"/>
            <ac:spMk id="8" creationId="{31B17811-3B15-A83D-8BB8-C43175563A68}"/>
          </ac:spMkLst>
        </pc:spChg>
        <pc:spChg chg="add mod">
          <ac:chgData name="Guzman Bozo, Jorge" userId="7b7a28fc-8d52-4259-bff0-8a9d1dc43ec9" providerId="ADAL" clId="{D7CA77FF-450B-431C-B0EC-9313F793ABEF}" dt="2023-06-30T18:16:07.706" v="1779" actId="1076"/>
          <ac:spMkLst>
            <pc:docMk/>
            <pc:sldMk cId="1792445911" sldId="391"/>
            <ac:spMk id="9" creationId="{B0181E14-DAB6-69CB-2A96-C31D0A219655}"/>
          </ac:spMkLst>
        </pc:spChg>
        <pc:spChg chg="add del mod">
          <ac:chgData name="Guzman Bozo, Jorge" userId="7b7a28fc-8d52-4259-bff0-8a9d1dc43ec9" providerId="ADAL" clId="{D7CA77FF-450B-431C-B0EC-9313F793ABEF}" dt="2023-06-30T18:15:50.196" v="1776" actId="478"/>
          <ac:spMkLst>
            <pc:docMk/>
            <pc:sldMk cId="1792445911" sldId="391"/>
            <ac:spMk id="10" creationId="{6155F918-9A16-10A3-BF66-4BE31E80F9F8}"/>
          </ac:spMkLst>
        </pc:spChg>
        <pc:spChg chg="add del mod">
          <ac:chgData name="Guzman Bozo, Jorge" userId="7b7a28fc-8d52-4259-bff0-8a9d1dc43ec9" providerId="ADAL" clId="{D7CA77FF-450B-431C-B0EC-9313F793ABEF}" dt="2023-06-30T18:16:07.706" v="1779" actId="1076"/>
          <ac:spMkLst>
            <pc:docMk/>
            <pc:sldMk cId="1792445911" sldId="391"/>
            <ac:spMk id="11" creationId="{FFBB45E9-13A4-EA95-47ED-53ADFF05C5CE}"/>
          </ac:spMkLst>
        </pc:spChg>
        <pc:spChg chg="add mod ord">
          <ac:chgData name="Guzman Bozo, Jorge" userId="7b7a28fc-8d52-4259-bff0-8a9d1dc43ec9" providerId="ADAL" clId="{D7CA77FF-450B-431C-B0EC-9313F793ABEF}" dt="2023-06-30T18:16:07.706" v="1779" actId="1076"/>
          <ac:spMkLst>
            <pc:docMk/>
            <pc:sldMk cId="1792445911" sldId="391"/>
            <ac:spMk id="12" creationId="{18FFC0F4-26DD-8529-573C-C33765B36C1B}"/>
          </ac:spMkLst>
        </pc:spChg>
        <pc:picChg chg="add del mod">
          <ac:chgData name="Guzman Bozo, Jorge" userId="7b7a28fc-8d52-4259-bff0-8a9d1dc43ec9" providerId="ADAL" clId="{D7CA77FF-450B-431C-B0EC-9313F793ABEF}" dt="2023-06-30T17:57:42.748" v="1589" actId="478"/>
          <ac:picMkLst>
            <pc:docMk/>
            <pc:sldMk cId="1792445911" sldId="391"/>
            <ac:picMk id="6" creationId="{B509F830-DD3A-113F-D21E-7FB3B1833151}"/>
          </ac:picMkLst>
        </pc:picChg>
      </pc:sldChg>
      <pc:sldChg chg="modSp add mod">
        <pc:chgData name="Guzman Bozo, Jorge" userId="7b7a28fc-8d52-4259-bff0-8a9d1dc43ec9" providerId="ADAL" clId="{D7CA77FF-450B-431C-B0EC-9313F793ABEF}" dt="2023-06-30T18:11:51.720" v="1738" actId="33524"/>
        <pc:sldMkLst>
          <pc:docMk/>
          <pc:sldMk cId="1617941121" sldId="392"/>
        </pc:sldMkLst>
        <pc:spChg chg="mod">
          <ac:chgData name="Guzman Bozo, Jorge" userId="7b7a28fc-8d52-4259-bff0-8a9d1dc43ec9" providerId="ADAL" clId="{D7CA77FF-450B-431C-B0EC-9313F793ABEF}" dt="2023-06-30T18:11:51.720" v="1738" actId="33524"/>
          <ac:spMkLst>
            <pc:docMk/>
            <pc:sldMk cId="1617941121" sldId="392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D7CA77FF-450B-431C-B0EC-9313F793ABEF}" dt="2023-06-30T18:59:58.740" v="1807" actId="20577"/>
        <pc:sldMkLst>
          <pc:docMk/>
          <pc:sldMk cId="3296530038" sldId="393"/>
        </pc:sldMkLst>
        <pc:spChg chg="mod">
          <ac:chgData name="Guzman Bozo, Jorge" userId="7b7a28fc-8d52-4259-bff0-8a9d1dc43ec9" providerId="ADAL" clId="{D7CA77FF-450B-431C-B0EC-9313F793ABEF}" dt="2023-06-30T18:59:58.740" v="1807" actId="20577"/>
          <ac:spMkLst>
            <pc:docMk/>
            <pc:sldMk cId="3296530038" sldId="393"/>
            <ac:spMk id="3" creationId="{052FBD23-F91F-13EF-5811-E0CBB6883C5D}"/>
          </ac:spMkLst>
        </pc:spChg>
      </pc:sldChg>
      <pc:sldChg chg="modSp add del mod">
        <pc:chgData name="Guzman Bozo, Jorge" userId="7b7a28fc-8d52-4259-bff0-8a9d1dc43ec9" providerId="ADAL" clId="{D7CA77FF-450B-431C-B0EC-9313F793ABEF}" dt="2023-06-30T18:15:47.224" v="1775" actId="47"/>
        <pc:sldMkLst>
          <pc:docMk/>
          <pc:sldMk cId="1424689434" sldId="394"/>
        </pc:sldMkLst>
        <pc:spChg chg="mod">
          <ac:chgData name="Guzman Bozo, Jorge" userId="7b7a28fc-8d52-4259-bff0-8a9d1dc43ec9" providerId="ADAL" clId="{D7CA77FF-450B-431C-B0EC-9313F793ABEF}" dt="2023-06-30T18:15:32.203" v="1774"/>
          <ac:spMkLst>
            <pc:docMk/>
            <pc:sldMk cId="1424689434" sldId="394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D7CA77FF-450B-431C-B0EC-9313F793ABEF}" dt="2023-06-30T18:58:14.796" v="1803" actId="6549"/>
        <pc:sldMkLst>
          <pc:docMk/>
          <pc:sldMk cId="3347845083" sldId="394"/>
        </pc:sldMkLst>
        <pc:spChg chg="mod">
          <ac:chgData name="Guzman Bozo, Jorge" userId="7b7a28fc-8d52-4259-bff0-8a9d1dc43ec9" providerId="ADAL" clId="{D7CA77FF-450B-431C-B0EC-9313F793ABEF}" dt="2023-06-30T18:58:14.796" v="1803" actId="6549"/>
          <ac:spMkLst>
            <pc:docMk/>
            <pc:sldMk cId="3347845083" sldId="394"/>
            <ac:spMk id="3" creationId="{052FBD23-F91F-13EF-5811-E0CBB6883C5D}"/>
          </ac:spMkLst>
        </pc:spChg>
      </pc:sldChg>
      <pc:sldChg chg="new del">
        <pc:chgData name="Guzman Bozo, Jorge" userId="7b7a28fc-8d52-4259-bff0-8a9d1dc43ec9" providerId="ADAL" clId="{D7CA77FF-450B-431C-B0EC-9313F793ABEF}" dt="2023-06-30T19:00:05.201" v="1809" actId="680"/>
        <pc:sldMkLst>
          <pc:docMk/>
          <pc:sldMk cId="346630574" sldId="395"/>
        </pc:sldMkLst>
      </pc:sldChg>
      <pc:sldChg chg="modSp add mod">
        <pc:chgData name="Guzman Bozo, Jorge" userId="7b7a28fc-8d52-4259-bff0-8a9d1dc43ec9" providerId="ADAL" clId="{D7CA77FF-450B-431C-B0EC-9313F793ABEF}" dt="2023-06-30T19:00:23.566" v="1829" actId="20577"/>
        <pc:sldMkLst>
          <pc:docMk/>
          <pc:sldMk cId="1378653878" sldId="395"/>
        </pc:sldMkLst>
        <pc:spChg chg="mod">
          <ac:chgData name="Guzman Bozo, Jorge" userId="7b7a28fc-8d52-4259-bff0-8a9d1dc43ec9" providerId="ADAL" clId="{D7CA77FF-450B-431C-B0EC-9313F793ABEF}" dt="2023-06-30T19:00:23.566" v="1829" actId="20577"/>
          <ac:spMkLst>
            <pc:docMk/>
            <pc:sldMk cId="1378653878" sldId="395"/>
            <ac:spMk id="3" creationId="{052FBD23-F91F-13EF-5811-E0CBB6883C5D}"/>
          </ac:spMkLst>
        </pc:spChg>
      </pc:sldChg>
    </pc:docChg>
  </pc:docChgLst>
  <pc:docChgLst>
    <pc:chgData name="Guzman Bozo, Jorge" userId="7b7a28fc-8d52-4259-bff0-8a9d1dc43ec9" providerId="ADAL" clId="{890EB73C-675A-447B-8598-D7048A34FEBC}"/>
    <pc:docChg chg="undo custSel addSld delSld modSld sldOrd">
      <pc:chgData name="Guzman Bozo, Jorge" userId="7b7a28fc-8d52-4259-bff0-8a9d1dc43ec9" providerId="ADAL" clId="{890EB73C-675A-447B-8598-D7048A34FEBC}" dt="2023-06-28T01:25:55.162" v="1008" actId="47"/>
      <pc:docMkLst>
        <pc:docMk/>
      </pc:docMkLst>
      <pc:sldChg chg="modSp mod">
        <pc:chgData name="Guzman Bozo, Jorge" userId="7b7a28fc-8d52-4259-bff0-8a9d1dc43ec9" providerId="ADAL" clId="{890EB73C-675A-447B-8598-D7048A34FEBC}" dt="2023-06-27T23:19:52.116" v="3" actId="20577"/>
        <pc:sldMkLst>
          <pc:docMk/>
          <pc:sldMk cId="3642932644" sldId="261"/>
        </pc:sldMkLst>
        <pc:spChg chg="mod">
          <ac:chgData name="Guzman Bozo, Jorge" userId="7b7a28fc-8d52-4259-bff0-8a9d1dc43ec9" providerId="ADAL" clId="{890EB73C-675A-447B-8598-D7048A34FEBC}" dt="2023-06-27T23:19:52.116" v="3" actId="20577"/>
          <ac:spMkLst>
            <pc:docMk/>
            <pc:sldMk cId="3642932644" sldId="261"/>
            <ac:spMk id="2" creationId="{9570841C-0ACF-DE6F-43AC-3E3396A2923B}"/>
          </ac:spMkLst>
        </pc:spChg>
      </pc:sldChg>
      <pc:sldChg chg="delSp modSp mod">
        <pc:chgData name="Guzman Bozo, Jorge" userId="7b7a28fc-8d52-4259-bff0-8a9d1dc43ec9" providerId="ADAL" clId="{890EB73C-675A-447B-8598-D7048A34FEBC}" dt="2023-06-27T23:27:40.607" v="139" actId="121"/>
        <pc:sldMkLst>
          <pc:docMk/>
          <pc:sldMk cId="2257653637" sldId="270"/>
        </pc:sldMkLst>
        <pc:spChg chg="del mod">
          <ac:chgData name="Guzman Bozo, Jorge" userId="7b7a28fc-8d52-4259-bff0-8a9d1dc43ec9" providerId="ADAL" clId="{890EB73C-675A-447B-8598-D7048A34FEBC}" dt="2023-06-27T23:27:32.851" v="137" actId="478"/>
          <ac:spMkLst>
            <pc:docMk/>
            <pc:sldMk cId="2257653637" sldId="270"/>
            <ac:spMk id="2" creationId="{C8025BEF-C6CB-D142-BFA0-F95C5E30AC13}"/>
          </ac:spMkLst>
        </pc:spChg>
        <pc:spChg chg="mod">
          <ac:chgData name="Guzman Bozo, Jorge" userId="7b7a28fc-8d52-4259-bff0-8a9d1dc43ec9" providerId="ADAL" clId="{890EB73C-675A-447B-8598-D7048A34FEBC}" dt="2023-06-27T23:27:40.607" v="139" actId="121"/>
          <ac:spMkLst>
            <pc:docMk/>
            <pc:sldMk cId="2257653637" sldId="270"/>
            <ac:spMk id="4" creationId="{8B7ACE31-74A9-95B3-1599-372FB822D0E6}"/>
          </ac:spMkLst>
        </pc:spChg>
      </pc:sldChg>
      <pc:sldChg chg="modSp mod">
        <pc:chgData name="Guzman Bozo, Jorge" userId="7b7a28fc-8d52-4259-bff0-8a9d1dc43ec9" providerId="ADAL" clId="{890EB73C-675A-447B-8598-D7048A34FEBC}" dt="2023-06-27T23:28:40.062" v="161" actId="207"/>
        <pc:sldMkLst>
          <pc:docMk/>
          <pc:sldMk cId="1520246413" sldId="332"/>
        </pc:sldMkLst>
        <pc:spChg chg="mod">
          <ac:chgData name="Guzman Bozo, Jorge" userId="7b7a28fc-8d52-4259-bff0-8a9d1dc43ec9" providerId="ADAL" clId="{890EB73C-675A-447B-8598-D7048A34FEBC}" dt="2023-06-27T23:28:36.455" v="160" actId="207"/>
          <ac:spMkLst>
            <pc:docMk/>
            <pc:sldMk cId="1520246413" sldId="332"/>
            <ac:spMk id="2" creationId="{E07D15BE-E3B2-F743-9878-F149B7D92C0C}"/>
          </ac:spMkLst>
        </pc:spChg>
        <pc:spChg chg="mod">
          <ac:chgData name="Guzman Bozo, Jorge" userId="7b7a28fc-8d52-4259-bff0-8a9d1dc43ec9" providerId="ADAL" clId="{890EB73C-675A-447B-8598-D7048A34FEBC}" dt="2023-06-27T23:28:40.062" v="161" actId="207"/>
          <ac:spMkLst>
            <pc:docMk/>
            <pc:sldMk cId="1520246413" sldId="332"/>
            <ac:spMk id="3" creationId="{9224DE7A-4464-F54B-B074-7663E7D43917}"/>
          </ac:spMkLst>
        </pc:spChg>
      </pc:sldChg>
      <pc:sldChg chg="modSp mod">
        <pc:chgData name="Guzman Bozo, Jorge" userId="7b7a28fc-8d52-4259-bff0-8a9d1dc43ec9" providerId="ADAL" clId="{890EB73C-675A-447B-8598-D7048A34FEBC}" dt="2023-06-28T00:01:32.120" v="248" actId="20577"/>
        <pc:sldMkLst>
          <pc:docMk/>
          <pc:sldMk cId="3979444189" sldId="337"/>
        </pc:sldMkLst>
        <pc:spChg chg="mod">
          <ac:chgData name="Guzman Bozo, Jorge" userId="7b7a28fc-8d52-4259-bff0-8a9d1dc43ec9" providerId="ADAL" clId="{890EB73C-675A-447B-8598-D7048A34FEBC}" dt="2023-06-27T23:23:47.463" v="49" actId="20577"/>
          <ac:spMkLst>
            <pc:docMk/>
            <pc:sldMk cId="3979444189" sldId="337"/>
            <ac:spMk id="12" creationId="{BB375BB0-38DE-5947-A049-E37CBB392147}"/>
          </ac:spMkLst>
        </pc:spChg>
        <pc:spChg chg="mod">
          <ac:chgData name="Guzman Bozo, Jorge" userId="7b7a28fc-8d52-4259-bff0-8a9d1dc43ec9" providerId="ADAL" clId="{890EB73C-675A-447B-8598-D7048A34FEBC}" dt="2023-06-27T23:24:00.024" v="57" actId="20577"/>
          <ac:spMkLst>
            <pc:docMk/>
            <pc:sldMk cId="3979444189" sldId="337"/>
            <ac:spMk id="16" creationId="{5AD2299A-27D1-AA45-A043-C0D64B734853}"/>
          </ac:spMkLst>
        </pc:spChg>
        <pc:spChg chg="mod">
          <ac:chgData name="Guzman Bozo, Jorge" userId="7b7a28fc-8d52-4259-bff0-8a9d1dc43ec9" providerId="ADAL" clId="{890EB73C-675A-447B-8598-D7048A34FEBC}" dt="2023-06-28T00:01:32.120" v="248" actId="20577"/>
          <ac:spMkLst>
            <pc:docMk/>
            <pc:sldMk cId="3979444189" sldId="337"/>
            <ac:spMk id="21" creationId="{325E44F9-8B81-FD43-8DCF-00283585DD6D}"/>
          </ac:spMkLst>
        </pc:spChg>
      </pc:sldChg>
      <pc:sldChg chg="addSp delSp modSp mod">
        <pc:chgData name="Guzman Bozo, Jorge" userId="7b7a28fc-8d52-4259-bff0-8a9d1dc43ec9" providerId="ADAL" clId="{890EB73C-675A-447B-8598-D7048A34FEBC}" dt="2023-06-28T00:22:28.408" v="358" actId="1076"/>
        <pc:sldMkLst>
          <pc:docMk/>
          <pc:sldMk cId="214962392" sldId="339"/>
        </pc:sldMkLst>
        <pc:spChg chg="mod">
          <ac:chgData name="Guzman Bozo, Jorge" userId="7b7a28fc-8d52-4259-bff0-8a9d1dc43ec9" providerId="ADAL" clId="{890EB73C-675A-447B-8598-D7048A34FEBC}" dt="2023-06-28T00:01:41.237" v="251" actId="20577"/>
          <ac:spMkLst>
            <pc:docMk/>
            <pc:sldMk cId="214962392" sldId="339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7T23:42:08.578" v="189" actId="123"/>
          <ac:spMkLst>
            <pc:docMk/>
            <pc:sldMk cId="214962392" sldId="339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22:26.019" v="357" actId="14100"/>
          <ac:spMkLst>
            <pc:docMk/>
            <pc:sldMk cId="214962392" sldId="339"/>
            <ac:spMk id="4" creationId="{385C8AD2-450C-AF33-1D3E-6773B0BA106F}"/>
          </ac:spMkLst>
        </pc:spChg>
        <pc:picChg chg="del mod">
          <ac:chgData name="Guzman Bozo, Jorge" userId="7b7a28fc-8d52-4259-bff0-8a9d1dc43ec9" providerId="ADAL" clId="{890EB73C-675A-447B-8598-D7048A34FEBC}" dt="2023-06-27T23:44:59.842" v="192" actId="478"/>
          <ac:picMkLst>
            <pc:docMk/>
            <pc:sldMk cId="214962392" sldId="339"/>
            <ac:picMk id="5" creationId="{497ECCC6-EFD4-6E2F-0220-DB6B15C2AE77}"/>
          </ac:picMkLst>
        </pc:picChg>
        <pc:picChg chg="add mod">
          <ac:chgData name="Guzman Bozo, Jorge" userId="7b7a28fc-8d52-4259-bff0-8a9d1dc43ec9" providerId="ADAL" clId="{890EB73C-675A-447B-8598-D7048A34FEBC}" dt="2023-06-28T00:22:28.408" v="358" actId="1076"/>
          <ac:picMkLst>
            <pc:docMk/>
            <pc:sldMk cId="214962392" sldId="339"/>
            <ac:picMk id="6" creationId="{F2C30E53-46E6-8EB5-08AF-C8133A275A67}"/>
          </ac:picMkLst>
        </pc:picChg>
      </pc:sldChg>
      <pc:sldChg chg="modSp mod">
        <pc:chgData name="Guzman Bozo, Jorge" userId="7b7a28fc-8d52-4259-bff0-8a9d1dc43ec9" providerId="ADAL" clId="{890EB73C-675A-447B-8598-D7048A34FEBC}" dt="2023-06-28T00:02:04.437" v="259" actId="121"/>
        <pc:sldMkLst>
          <pc:docMk/>
          <pc:sldMk cId="3117571071" sldId="344"/>
        </pc:sldMkLst>
        <pc:spChg chg="mod">
          <ac:chgData name="Guzman Bozo, Jorge" userId="7b7a28fc-8d52-4259-bff0-8a9d1dc43ec9" providerId="ADAL" clId="{890EB73C-675A-447B-8598-D7048A34FEBC}" dt="2023-06-28T00:02:04.437" v="259" actId="121"/>
          <ac:spMkLst>
            <pc:docMk/>
            <pc:sldMk cId="3117571071" sldId="344"/>
            <ac:spMk id="3" creationId="{87A9F761-F66D-564C-A85F-5D24B1E7B998}"/>
          </ac:spMkLst>
        </pc:spChg>
      </pc:sldChg>
      <pc:sldChg chg="del">
        <pc:chgData name="Guzman Bozo, Jorge" userId="7b7a28fc-8d52-4259-bff0-8a9d1dc43ec9" providerId="ADAL" clId="{890EB73C-675A-447B-8598-D7048A34FEBC}" dt="2023-06-27T23:27:02.792" v="130" actId="47"/>
        <pc:sldMkLst>
          <pc:docMk/>
          <pc:sldMk cId="1944698348" sldId="346"/>
        </pc:sldMkLst>
      </pc:sldChg>
      <pc:sldChg chg="del">
        <pc:chgData name="Guzman Bozo, Jorge" userId="7b7a28fc-8d52-4259-bff0-8a9d1dc43ec9" providerId="ADAL" clId="{890EB73C-675A-447B-8598-D7048A34FEBC}" dt="2023-06-27T23:27:03.700" v="131" actId="47"/>
        <pc:sldMkLst>
          <pc:docMk/>
          <pc:sldMk cId="1299411710" sldId="347"/>
        </pc:sldMkLst>
      </pc:sldChg>
      <pc:sldChg chg="del">
        <pc:chgData name="Guzman Bozo, Jorge" userId="7b7a28fc-8d52-4259-bff0-8a9d1dc43ec9" providerId="ADAL" clId="{890EB73C-675A-447B-8598-D7048A34FEBC}" dt="2023-06-27T23:27:04.489" v="132" actId="47"/>
        <pc:sldMkLst>
          <pc:docMk/>
          <pc:sldMk cId="1043201553" sldId="349"/>
        </pc:sldMkLst>
      </pc:sldChg>
      <pc:sldChg chg="del">
        <pc:chgData name="Guzman Bozo, Jorge" userId="7b7a28fc-8d52-4259-bff0-8a9d1dc43ec9" providerId="ADAL" clId="{890EB73C-675A-447B-8598-D7048A34FEBC}" dt="2023-06-27T23:27:08.421" v="133" actId="47"/>
        <pc:sldMkLst>
          <pc:docMk/>
          <pc:sldMk cId="3579523110" sldId="350"/>
        </pc:sldMkLst>
      </pc:sldChg>
      <pc:sldChg chg="del">
        <pc:chgData name="Guzman Bozo, Jorge" userId="7b7a28fc-8d52-4259-bff0-8a9d1dc43ec9" providerId="ADAL" clId="{890EB73C-675A-447B-8598-D7048A34FEBC}" dt="2023-06-27T23:27:12.034" v="134" actId="47"/>
        <pc:sldMkLst>
          <pc:docMk/>
          <pc:sldMk cId="1854663312" sldId="351"/>
        </pc:sldMkLst>
      </pc:sldChg>
      <pc:sldChg chg="addSp modSp mod">
        <pc:chgData name="Guzman Bozo, Jorge" userId="7b7a28fc-8d52-4259-bff0-8a9d1dc43ec9" providerId="ADAL" clId="{890EB73C-675A-447B-8598-D7048A34FEBC}" dt="2023-06-28T00:17:49.969" v="317" actId="14100"/>
        <pc:sldMkLst>
          <pc:docMk/>
          <pc:sldMk cId="762721823" sldId="353"/>
        </pc:sldMkLst>
        <pc:spChg chg="mod">
          <ac:chgData name="Guzman Bozo, Jorge" userId="7b7a28fc-8d52-4259-bff0-8a9d1dc43ec9" providerId="ADAL" clId="{890EB73C-675A-447B-8598-D7048A34FEBC}" dt="2023-06-27T23:29:35.623" v="172"/>
          <ac:spMkLst>
            <pc:docMk/>
            <pc:sldMk cId="762721823" sldId="353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0:13:26.624" v="310" actId="14100"/>
          <ac:spMkLst>
            <pc:docMk/>
            <pc:sldMk cId="762721823" sldId="353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17:49.969" v="317" actId="14100"/>
          <ac:spMkLst>
            <pc:docMk/>
            <pc:sldMk cId="762721823" sldId="353"/>
            <ac:spMk id="4" creationId="{385C8AD2-450C-AF33-1D3E-6773B0BA106F}"/>
          </ac:spMkLst>
        </pc:spChg>
        <pc:spChg chg="mod">
          <ac:chgData name="Guzman Bozo, Jorge" userId="7b7a28fc-8d52-4259-bff0-8a9d1dc43ec9" providerId="ADAL" clId="{890EB73C-675A-447B-8598-D7048A34FEBC}" dt="2023-06-28T00:13:22.974" v="309" actId="1076"/>
          <ac:spMkLst>
            <pc:docMk/>
            <pc:sldMk cId="762721823" sldId="353"/>
            <ac:spMk id="6" creationId="{6D49C7AC-5805-4E75-F897-C62DE00D780E}"/>
          </ac:spMkLst>
        </pc:spChg>
        <pc:picChg chg="add mod ord">
          <ac:chgData name="Guzman Bozo, Jorge" userId="7b7a28fc-8d52-4259-bff0-8a9d1dc43ec9" providerId="ADAL" clId="{890EB73C-675A-447B-8598-D7048A34FEBC}" dt="2023-06-28T00:17:44.942" v="316" actId="1076"/>
          <ac:picMkLst>
            <pc:docMk/>
            <pc:sldMk cId="762721823" sldId="353"/>
            <ac:picMk id="7" creationId="{DF619D43-477F-3B80-FBDF-BEA0369F3290}"/>
          </ac:picMkLst>
        </pc:picChg>
      </pc:sldChg>
      <pc:sldChg chg="del">
        <pc:chgData name="Guzman Bozo, Jorge" userId="7b7a28fc-8d52-4259-bff0-8a9d1dc43ec9" providerId="ADAL" clId="{890EB73C-675A-447B-8598-D7048A34FEBC}" dt="2023-06-27T23:29:21.633" v="170" actId="47"/>
        <pc:sldMkLst>
          <pc:docMk/>
          <pc:sldMk cId="1089611618" sldId="354"/>
        </pc:sldMkLst>
      </pc:sldChg>
      <pc:sldChg chg="del">
        <pc:chgData name="Guzman Bozo, Jorge" userId="7b7a28fc-8d52-4259-bff0-8a9d1dc43ec9" providerId="ADAL" clId="{890EB73C-675A-447B-8598-D7048A34FEBC}" dt="2023-06-27T23:29:22.179" v="171" actId="47"/>
        <pc:sldMkLst>
          <pc:docMk/>
          <pc:sldMk cId="989353784" sldId="355"/>
        </pc:sldMkLst>
      </pc:sldChg>
      <pc:sldChg chg="del">
        <pc:chgData name="Guzman Bozo, Jorge" userId="7b7a28fc-8d52-4259-bff0-8a9d1dc43ec9" providerId="ADAL" clId="{890EB73C-675A-447B-8598-D7048A34FEBC}" dt="2023-06-28T00:18:04.089" v="319" actId="47"/>
        <pc:sldMkLst>
          <pc:docMk/>
          <pc:sldMk cId="2913040335" sldId="356"/>
        </pc:sldMkLst>
      </pc:sldChg>
      <pc:sldChg chg="del">
        <pc:chgData name="Guzman Bozo, Jorge" userId="7b7a28fc-8d52-4259-bff0-8a9d1dc43ec9" providerId="ADAL" clId="{890EB73C-675A-447B-8598-D7048A34FEBC}" dt="2023-06-27T23:29:20.133" v="168" actId="47"/>
        <pc:sldMkLst>
          <pc:docMk/>
          <pc:sldMk cId="3861044462" sldId="357"/>
        </pc:sldMkLst>
      </pc:sldChg>
      <pc:sldChg chg="del">
        <pc:chgData name="Guzman Bozo, Jorge" userId="7b7a28fc-8d52-4259-bff0-8a9d1dc43ec9" providerId="ADAL" clId="{890EB73C-675A-447B-8598-D7048A34FEBC}" dt="2023-06-27T23:29:20.743" v="169" actId="47"/>
        <pc:sldMkLst>
          <pc:docMk/>
          <pc:sldMk cId="3921951611" sldId="358"/>
        </pc:sldMkLst>
      </pc:sldChg>
      <pc:sldChg chg="modSp del mod">
        <pc:chgData name="Guzman Bozo, Jorge" userId="7b7a28fc-8d52-4259-bff0-8a9d1dc43ec9" providerId="ADAL" clId="{890EB73C-675A-447B-8598-D7048A34FEBC}" dt="2023-06-28T00:37:40.288" v="619" actId="47"/>
        <pc:sldMkLst>
          <pc:docMk/>
          <pc:sldMk cId="2854895920" sldId="359"/>
        </pc:sldMkLst>
        <pc:spChg chg="mod">
          <ac:chgData name="Guzman Bozo, Jorge" userId="7b7a28fc-8d52-4259-bff0-8a9d1dc43ec9" providerId="ADAL" clId="{890EB73C-675A-447B-8598-D7048A34FEBC}" dt="2023-06-27T23:28:58.650" v="164" actId="20577"/>
          <ac:spMkLst>
            <pc:docMk/>
            <pc:sldMk cId="2854895920" sldId="359"/>
            <ac:spMk id="2" creationId="{1F11FCC6-3B49-9D46-8B62-80E94C906F0A}"/>
          </ac:spMkLst>
        </pc:spChg>
      </pc:sldChg>
      <pc:sldChg chg="del">
        <pc:chgData name="Guzman Bozo, Jorge" userId="7b7a28fc-8d52-4259-bff0-8a9d1dc43ec9" providerId="ADAL" clId="{890EB73C-675A-447B-8598-D7048A34FEBC}" dt="2023-06-27T23:29:01.735" v="165" actId="47"/>
        <pc:sldMkLst>
          <pc:docMk/>
          <pc:sldMk cId="909007234" sldId="360"/>
        </pc:sldMkLst>
      </pc:sldChg>
      <pc:sldChg chg="del">
        <pc:chgData name="Guzman Bozo, Jorge" userId="7b7a28fc-8d52-4259-bff0-8a9d1dc43ec9" providerId="ADAL" clId="{890EB73C-675A-447B-8598-D7048A34FEBC}" dt="2023-06-27T23:29:15.589" v="167" actId="47"/>
        <pc:sldMkLst>
          <pc:docMk/>
          <pc:sldMk cId="222608391" sldId="361"/>
        </pc:sldMkLst>
      </pc:sldChg>
      <pc:sldChg chg="ord">
        <pc:chgData name="Guzman Bozo, Jorge" userId="7b7a28fc-8d52-4259-bff0-8a9d1dc43ec9" providerId="ADAL" clId="{890EB73C-675A-447B-8598-D7048A34FEBC}" dt="2023-06-28T01:21:21.205" v="980"/>
        <pc:sldMkLst>
          <pc:docMk/>
          <pc:sldMk cId="3273388939" sldId="362"/>
        </pc:sldMkLst>
      </pc:sldChg>
      <pc:sldChg chg="del">
        <pc:chgData name="Guzman Bozo, Jorge" userId="7b7a28fc-8d52-4259-bff0-8a9d1dc43ec9" providerId="ADAL" clId="{890EB73C-675A-447B-8598-D7048A34FEBC}" dt="2023-06-27T23:29:03.294" v="166" actId="47"/>
        <pc:sldMkLst>
          <pc:docMk/>
          <pc:sldMk cId="2053173029" sldId="363"/>
        </pc:sldMkLst>
      </pc:sldChg>
      <pc:sldChg chg="addSp modSp add mod">
        <pc:chgData name="Guzman Bozo, Jorge" userId="7b7a28fc-8d52-4259-bff0-8a9d1dc43ec9" providerId="ADAL" clId="{890EB73C-675A-447B-8598-D7048A34FEBC}" dt="2023-06-28T00:21:39.839" v="343" actId="14100"/>
        <pc:sldMkLst>
          <pc:docMk/>
          <pc:sldMk cId="3314507020" sldId="363"/>
        </pc:sldMkLst>
        <pc:spChg chg="mod">
          <ac:chgData name="Guzman Bozo, Jorge" userId="7b7a28fc-8d52-4259-bff0-8a9d1dc43ec9" providerId="ADAL" clId="{890EB73C-675A-447B-8598-D7048A34FEBC}" dt="2023-06-28T00:01:38.653" v="250" actId="20577"/>
          <ac:spMkLst>
            <pc:docMk/>
            <pc:sldMk cId="3314507020" sldId="363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0:21:15.790" v="335" actId="1076"/>
          <ac:spMkLst>
            <pc:docMk/>
            <pc:sldMk cId="3314507020" sldId="363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21:17.895" v="336" actId="1076"/>
          <ac:spMkLst>
            <pc:docMk/>
            <pc:sldMk cId="3314507020" sldId="363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890EB73C-675A-447B-8598-D7048A34FEBC}" dt="2023-06-28T00:21:39.839" v="343" actId="14100"/>
          <ac:picMkLst>
            <pc:docMk/>
            <pc:sldMk cId="3314507020" sldId="363"/>
            <ac:picMk id="5" creationId="{5CD0C432-F3E8-7D59-7551-CBDB46764757}"/>
          </ac:picMkLst>
        </pc:picChg>
      </pc:sldChg>
      <pc:sldChg chg="addSp modSp add mod">
        <pc:chgData name="Guzman Bozo, Jorge" userId="7b7a28fc-8d52-4259-bff0-8a9d1dc43ec9" providerId="ADAL" clId="{890EB73C-675A-447B-8598-D7048A34FEBC}" dt="2023-06-28T00:23:40.911" v="374" actId="14100"/>
        <pc:sldMkLst>
          <pc:docMk/>
          <pc:sldMk cId="4267104428" sldId="364"/>
        </pc:sldMkLst>
        <pc:spChg chg="mod">
          <ac:chgData name="Guzman Bozo, Jorge" userId="7b7a28fc-8d52-4259-bff0-8a9d1dc43ec9" providerId="ADAL" clId="{890EB73C-675A-447B-8598-D7048A34FEBC}" dt="2023-06-28T00:01:35.956" v="249" actId="20577"/>
          <ac:spMkLst>
            <pc:docMk/>
            <pc:sldMk cId="4267104428" sldId="364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0:23:10.301" v="368" actId="113"/>
          <ac:spMkLst>
            <pc:docMk/>
            <pc:sldMk cId="4267104428" sldId="364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22:52.538" v="364" actId="1035"/>
          <ac:spMkLst>
            <pc:docMk/>
            <pc:sldMk cId="4267104428" sldId="364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890EB73C-675A-447B-8598-D7048A34FEBC}" dt="2023-06-28T00:23:40.911" v="374" actId="14100"/>
          <ac:picMkLst>
            <pc:docMk/>
            <pc:sldMk cId="4267104428" sldId="364"/>
            <ac:picMk id="5" creationId="{7253075A-DD58-0C11-6865-9FBE94BB9891}"/>
          </ac:picMkLst>
        </pc:picChg>
      </pc:sldChg>
      <pc:sldChg chg="addSp modSp add mod ord">
        <pc:chgData name="Guzman Bozo, Jorge" userId="7b7a28fc-8d52-4259-bff0-8a9d1dc43ec9" providerId="ADAL" clId="{890EB73C-675A-447B-8598-D7048A34FEBC}" dt="2023-06-28T00:35:32.769" v="618" actId="14100"/>
        <pc:sldMkLst>
          <pc:docMk/>
          <pc:sldMk cId="3739413081" sldId="365"/>
        </pc:sldMkLst>
        <pc:spChg chg="mod">
          <ac:chgData name="Guzman Bozo, Jorge" userId="7b7a28fc-8d52-4259-bff0-8a9d1dc43ec9" providerId="ADAL" clId="{890EB73C-675A-447B-8598-D7048A34FEBC}" dt="2023-06-28T00:04:31.087" v="289" actId="20577"/>
          <ac:spMkLst>
            <pc:docMk/>
            <pc:sldMk cId="3739413081" sldId="365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0:35:32.769" v="618" actId="14100"/>
          <ac:spMkLst>
            <pc:docMk/>
            <pc:sldMk cId="3739413081" sldId="365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06:23.531" v="302" actId="14100"/>
          <ac:spMkLst>
            <pc:docMk/>
            <pc:sldMk cId="3739413081" sldId="365"/>
            <ac:spMk id="4" creationId="{385C8AD2-450C-AF33-1D3E-6773B0BA106F}"/>
          </ac:spMkLst>
        </pc:spChg>
        <pc:spChg chg="mod">
          <ac:chgData name="Guzman Bozo, Jorge" userId="7b7a28fc-8d52-4259-bff0-8a9d1dc43ec9" providerId="ADAL" clId="{890EB73C-675A-447B-8598-D7048A34FEBC}" dt="2023-06-28T00:35:26.215" v="617" actId="1076"/>
          <ac:spMkLst>
            <pc:docMk/>
            <pc:sldMk cId="3739413081" sldId="365"/>
            <ac:spMk id="6" creationId="{6D49C7AC-5805-4E75-F897-C62DE00D780E}"/>
          </ac:spMkLst>
        </pc:spChg>
        <pc:picChg chg="add mod">
          <ac:chgData name="Guzman Bozo, Jorge" userId="7b7a28fc-8d52-4259-bff0-8a9d1dc43ec9" providerId="ADAL" clId="{890EB73C-675A-447B-8598-D7048A34FEBC}" dt="2023-06-28T00:35:19.481" v="616" actId="14100"/>
          <ac:picMkLst>
            <pc:docMk/>
            <pc:sldMk cId="3739413081" sldId="365"/>
            <ac:picMk id="5" creationId="{2A5CCFE8-5787-AFE6-8D90-461BC33F203F}"/>
          </ac:picMkLst>
        </pc:picChg>
      </pc:sldChg>
      <pc:sldChg chg="addSp delSp modSp add mod">
        <pc:chgData name="Guzman Bozo, Jorge" userId="7b7a28fc-8d52-4259-bff0-8a9d1dc43ec9" providerId="ADAL" clId="{890EB73C-675A-447B-8598-D7048A34FEBC}" dt="2023-06-28T00:25:20.079" v="393" actId="1076"/>
        <pc:sldMkLst>
          <pc:docMk/>
          <pc:sldMk cId="3243920899" sldId="366"/>
        </pc:sldMkLst>
        <pc:spChg chg="mod">
          <ac:chgData name="Guzman Bozo, Jorge" userId="7b7a28fc-8d52-4259-bff0-8a9d1dc43ec9" providerId="ADAL" clId="{890EB73C-675A-447B-8598-D7048A34FEBC}" dt="2023-06-28T00:25:05.888" v="388" actId="14100"/>
          <ac:spMkLst>
            <pc:docMk/>
            <pc:sldMk cId="3243920899" sldId="366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25:20.079" v="393" actId="1076"/>
          <ac:spMkLst>
            <pc:docMk/>
            <pc:sldMk cId="3243920899" sldId="366"/>
            <ac:spMk id="4" creationId="{385C8AD2-450C-AF33-1D3E-6773B0BA106F}"/>
          </ac:spMkLst>
        </pc:spChg>
        <pc:picChg chg="add mod">
          <ac:chgData name="Guzman Bozo, Jorge" userId="7b7a28fc-8d52-4259-bff0-8a9d1dc43ec9" providerId="ADAL" clId="{890EB73C-675A-447B-8598-D7048A34FEBC}" dt="2023-06-28T00:25:14.167" v="391" actId="14100"/>
          <ac:picMkLst>
            <pc:docMk/>
            <pc:sldMk cId="3243920899" sldId="366"/>
            <ac:picMk id="5" creationId="{39924B7E-FF15-93C0-F4E4-C164995AA7E1}"/>
          </ac:picMkLst>
        </pc:picChg>
        <pc:picChg chg="del">
          <ac:chgData name="Guzman Bozo, Jorge" userId="7b7a28fc-8d52-4259-bff0-8a9d1dc43ec9" providerId="ADAL" clId="{890EB73C-675A-447B-8598-D7048A34FEBC}" dt="2023-06-28T00:18:50.803" v="323" actId="478"/>
          <ac:picMkLst>
            <pc:docMk/>
            <pc:sldMk cId="3243920899" sldId="366"/>
            <ac:picMk id="7" creationId="{DF619D43-477F-3B80-FBDF-BEA0369F3290}"/>
          </ac:picMkLst>
        </pc:picChg>
      </pc:sldChg>
      <pc:sldChg chg="addSp delSp modSp add mod">
        <pc:chgData name="Guzman Bozo, Jorge" userId="7b7a28fc-8d52-4259-bff0-8a9d1dc43ec9" providerId="ADAL" clId="{890EB73C-675A-447B-8598-D7048A34FEBC}" dt="2023-06-28T00:30:13.397" v="583"/>
        <pc:sldMkLst>
          <pc:docMk/>
          <pc:sldMk cId="3310488860" sldId="367"/>
        </pc:sldMkLst>
        <pc:spChg chg="mod">
          <ac:chgData name="Guzman Bozo, Jorge" userId="7b7a28fc-8d52-4259-bff0-8a9d1dc43ec9" providerId="ADAL" clId="{890EB73C-675A-447B-8598-D7048A34FEBC}" dt="2023-06-28T00:30:13.397" v="583"/>
          <ac:spMkLst>
            <pc:docMk/>
            <pc:sldMk cId="3310488860" sldId="367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890EB73C-675A-447B-8598-D7048A34FEBC}" dt="2023-06-28T00:28:43.354" v="574" actId="478"/>
          <ac:spMkLst>
            <pc:docMk/>
            <pc:sldMk cId="3310488860" sldId="367"/>
            <ac:spMk id="4" creationId="{385C8AD2-450C-AF33-1D3E-6773B0BA106F}"/>
          </ac:spMkLst>
        </pc:spChg>
        <pc:spChg chg="add del mod">
          <ac:chgData name="Guzman Bozo, Jorge" userId="7b7a28fc-8d52-4259-bff0-8a9d1dc43ec9" providerId="ADAL" clId="{890EB73C-675A-447B-8598-D7048A34FEBC}" dt="2023-06-28T00:27:41.154" v="415" actId="6549"/>
          <ac:spMkLst>
            <pc:docMk/>
            <pc:sldMk cId="3310488860" sldId="367"/>
            <ac:spMk id="6" creationId="{6D49C7AC-5805-4E75-F897-C62DE00D780E}"/>
          </ac:spMkLst>
        </pc:spChg>
        <pc:picChg chg="del">
          <ac:chgData name="Guzman Bozo, Jorge" userId="7b7a28fc-8d52-4259-bff0-8a9d1dc43ec9" providerId="ADAL" clId="{890EB73C-675A-447B-8598-D7048A34FEBC}" dt="2023-06-28T00:26:26.639" v="395" actId="478"/>
          <ac:picMkLst>
            <pc:docMk/>
            <pc:sldMk cId="3310488860" sldId="367"/>
            <ac:picMk id="5" creationId="{39924B7E-FF15-93C0-F4E4-C164995AA7E1}"/>
          </ac:picMkLst>
        </pc:picChg>
      </pc:sldChg>
      <pc:sldChg chg="delSp modSp add mod">
        <pc:chgData name="Guzman Bozo, Jorge" userId="7b7a28fc-8d52-4259-bff0-8a9d1dc43ec9" providerId="ADAL" clId="{890EB73C-675A-447B-8598-D7048A34FEBC}" dt="2023-06-28T00:32:02.845" v="606" actId="20577"/>
        <pc:sldMkLst>
          <pc:docMk/>
          <pc:sldMk cId="2735244526" sldId="368"/>
        </pc:sldMkLst>
        <pc:spChg chg="mod">
          <ac:chgData name="Guzman Bozo, Jorge" userId="7b7a28fc-8d52-4259-bff0-8a9d1dc43ec9" providerId="ADAL" clId="{890EB73C-675A-447B-8598-D7048A34FEBC}" dt="2023-06-28T00:31:33.367" v="593" actId="115"/>
          <ac:spMkLst>
            <pc:docMk/>
            <pc:sldMk cId="2735244526" sldId="368"/>
            <ac:spMk id="3" creationId="{052FBD23-F91F-13EF-5811-E0CBB6883C5D}"/>
          </ac:spMkLst>
        </pc:spChg>
        <pc:spChg chg="del">
          <ac:chgData name="Guzman Bozo, Jorge" userId="7b7a28fc-8d52-4259-bff0-8a9d1dc43ec9" providerId="ADAL" clId="{890EB73C-675A-447B-8598-D7048A34FEBC}" dt="2023-06-28T00:31:00.769" v="591" actId="478"/>
          <ac:spMkLst>
            <pc:docMk/>
            <pc:sldMk cId="2735244526" sldId="368"/>
            <ac:spMk id="4" creationId="{385C8AD2-450C-AF33-1D3E-6773B0BA106F}"/>
          </ac:spMkLst>
        </pc:spChg>
        <pc:spChg chg="mod">
          <ac:chgData name="Guzman Bozo, Jorge" userId="7b7a28fc-8d52-4259-bff0-8a9d1dc43ec9" providerId="ADAL" clId="{890EB73C-675A-447B-8598-D7048A34FEBC}" dt="2023-06-28T00:32:02.845" v="606" actId="20577"/>
          <ac:spMkLst>
            <pc:docMk/>
            <pc:sldMk cId="2735244526" sldId="368"/>
            <ac:spMk id="6" creationId="{6D49C7AC-5805-4E75-F897-C62DE00D780E}"/>
          </ac:spMkLst>
        </pc:spChg>
      </pc:sldChg>
      <pc:sldChg chg="modSp add mod">
        <pc:chgData name="Guzman Bozo, Jorge" userId="7b7a28fc-8d52-4259-bff0-8a9d1dc43ec9" providerId="ADAL" clId="{890EB73C-675A-447B-8598-D7048A34FEBC}" dt="2023-06-28T00:34:47.576" v="613"/>
        <pc:sldMkLst>
          <pc:docMk/>
          <pc:sldMk cId="3242670913" sldId="369"/>
        </pc:sldMkLst>
        <pc:spChg chg="mod">
          <ac:chgData name="Guzman Bozo, Jorge" userId="7b7a28fc-8d52-4259-bff0-8a9d1dc43ec9" providerId="ADAL" clId="{890EB73C-675A-447B-8598-D7048A34FEBC}" dt="2023-06-28T00:32:55.927" v="611" actId="113"/>
          <ac:spMkLst>
            <pc:docMk/>
            <pc:sldMk cId="3242670913" sldId="369"/>
            <ac:spMk id="3" creationId="{052FBD23-F91F-13EF-5811-E0CBB6883C5D}"/>
          </ac:spMkLst>
        </pc:spChg>
        <pc:spChg chg="mod">
          <ac:chgData name="Guzman Bozo, Jorge" userId="7b7a28fc-8d52-4259-bff0-8a9d1dc43ec9" providerId="ADAL" clId="{890EB73C-675A-447B-8598-D7048A34FEBC}" dt="2023-06-28T00:34:47.576" v="613"/>
          <ac:spMkLst>
            <pc:docMk/>
            <pc:sldMk cId="3242670913" sldId="369"/>
            <ac:spMk id="6" creationId="{6D49C7AC-5805-4E75-F897-C62DE00D780E}"/>
          </ac:spMkLst>
        </pc:spChg>
      </pc:sldChg>
      <pc:sldChg chg="delSp modSp add mod ord">
        <pc:chgData name="Guzman Bozo, Jorge" userId="7b7a28fc-8d52-4259-bff0-8a9d1dc43ec9" providerId="ADAL" clId="{890EB73C-675A-447B-8598-D7048A34FEBC}" dt="2023-06-28T00:44:03.344" v="735" actId="6549"/>
        <pc:sldMkLst>
          <pc:docMk/>
          <pc:sldMk cId="3982487218" sldId="370"/>
        </pc:sldMkLst>
        <pc:spChg chg="mod">
          <ac:chgData name="Guzman Bozo, Jorge" userId="7b7a28fc-8d52-4259-bff0-8a9d1dc43ec9" providerId="ADAL" clId="{890EB73C-675A-447B-8598-D7048A34FEBC}" dt="2023-06-28T00:44:03.344" v="735" actId="6549"/>
          <ac:spMkLst>
            <pc:docMk/>
            <pc:sldMk cId="3982487218" sldId="370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890EB73C-675A-447B-8598-D7048A34FEBC}" dt="2023-06-28T00:39:29.886" v="639" actId="478"/>
          <ac:spMkLst>
            <pc:docMk/>
            <pc:sldMk cId="3982487218" sldId="370"/>
            <ac:spMk id="4" creationId="{385C8AD2-450C-AF33-1D3E-6773B0BA106F}"/>
          </ac:spMkLst>
        </pc:spChg>
        <pc:spChg chg="mod">
          <ac:chgData name="Guzman Bozo, Jorge" userId="7b7a28fc-8d52-4259-bff0-8a9d1dc43ec9" providerId="ADAL" clId="{890EB73C-675A-447B-8598-D7048A34FEBC}" dt="2023-06-28T00:41:57.936" v="701" actId="1076"/>
          <ac:spMkLst>
            <pc:docMk/>
            <pc:sldMk cId="3982487218" sldId="370"/>
            <ac:spMk id="6" creationId="{6D49C7AC-5805-4E75-F897-C62DE00D780E}"/>
          </ac:spMkLst>
        </pc:spChg>
        <pc:picChg chg="del">
          <ac:chgData name="Guzman Bozo, Jorge" userId="7b7a28fc-8d52-4259-bff0-8a9d1dc43ec9" providerId="ADAL" clId="{890EB73C-675A-447B-8598-D7048A34FEBC}" dt="2023-06-28T00:39:13.245" v="637" actId="478"/>
          <ac:picMkLst>
            <pc:docMk/>
            <pc:sldMk cId="3982487218" sldId="370"/>
            <ac:picMk id="5" creationId="{2A5CCFE8-5787-AFE6-8D90-461BC33F203F}"/>
          </ac:picMkLst>
        </pc:picChg>
      </pc:sldChg>
      <pc:sldChg chg="addSp delSp modSp add mod">
        <pc:chgData name="Guzman Bozo, Jorge" userId="7b7a28fc-8d52-4259-bff0-8a9d1dc43ec9" providerId="ADAL" clId="{890EB73C-675A-447B-8598-D7048A34FEBC}" dt="2023-06-28T00:51:17.778" v="857" actId="20577"/>
        <pc:sldMkLst>
          <pc:docMk/>
          <pc:sldMk cId="3644668523" sldId="371"/>
        </pc:sldMkLst>
        <pc:spChg chg="mod">
          <ac:chgData name="Guzman Bozo, Jorge" userId="7b7a28fc-8d52-4259-bff0-8a9d1dc43ec9" providerId="ADAL" clId="{890EB73C-675A-447B-8598-D7048A34FEBC}" dt="2023-06-28T00:50:50.668" v="845" actId="20577"/>
          <ac:spMkLst>
            <pc:docMk/>
            <pc:sldMk cId="3644668523" sldId="371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890EB73C-675A-447B-8598-D7048A34FEBC}" dt="2023-06-28T00:51:17.778" v="857" actId="20577"/>
          <ac:spMkLst>
            <pc:docMk/>
            <pc:sldMk cId="3644668523" sldId="371"/>
            <ac:spMk id="4" creationId="{6552433A-B33B-7C5C-D6D5-6E5CE11475EB}"/>
          </ac:spMkLst>
        </pc:spChg>
        <pc:spChg chg="del">
          <ac:chgData name="Guzman Bozo, Jorge" userId="7b7a28fc-8d52-4259-bff0-8a9d1dc43ec9" providerId="ADAL" clId="{890EB73C-675A-447B-8598-D7048A34FEBC}" dt="2023-06-28T00:42:35.696" v="711" actId="478"/>
          <ac:spMkLst>
            <pc:docMk/>
            <pc:sldMk cId="3644668523" sldId="371"/>
            <ac:spMk id="6" creationId="{6D49C7AC-5805-4E75-F897-C62DE00D780E}"/>
          </ac:spMkLst>
        </pc:spChg>
        <pc:picChg chg="add mod">
          <ac:chgData name="Guzman Bozo, Jorge" userId="7b7a28fc-8d52-4259-bff0-8a9d1dc43ec9" providerId="ADAL" clId="{890EB73C-675A-447B-8598-D7048A34FEBC}" dt="2023-06-28T00:51:09.760" v="853" actId="1076"/>
          <ac:picMkLst>
            <pc:docMk/>
            <pc:sldMk cId="3644668523" sldId="371"/>
            <ac:picMk id="5" creationId="{96AA3892-959B-AC54-41DE-CDAC16F5CFB4}"/>
          </ac:picMkLst>
        </pc:picChg>
      </pc:sldChg>
      <pc:sldChg chg="delSp modSp add mod">
        <pc:chgData name="Guzman Bozo, Jorge" userId="7b7a28fc-8d52-4259-bff0-8a9d1dc43ec9" providerId="ADAL" clId="{890EB73C-675A-447B-8598-D7048A34FEBC}" dt="2023-06-28T00:48:50.071" v="836" actId="20577"/>
        <pc:sldMkLst>
          <pc:docMk/>
          <pc:sldMk cId="2772616042" sldId="372"/>
        </pc:sldMkLst>
        <pc:spChg chg="mod">
          <ac:chgData name="Guzman Bozo, Jorge" userId="7b7a28fc-8d52-4259-bff0-8a9d1dc43ec9" providerId="ADAL" clId="{890EB73C-675A-447B-8598-D7048A34FEBC}" dt="2023-06-28T00:48:50.071" v="836" actId="20577"/>
          <ac:spMkLst>
            <pc:docMk/>
            <pc:sldMk cId="2772616042" sldId="372"/>
            <ac:spMk id="3" creationId="{052FBD23-F91F-13EF-5811-E0CBB6883C5D}"/>
          </ac:spMkLst>
        </pc:spChg>
        <pc:spChg chg="del mod">
          <ac:chgData name="Guzman Bozo, Jorge" userId="7b7a28fc-8d52-4259-bff0-8a9d1dc43ec9" providerId="ADAL" clId="{890EB73C-675A-447B-8598-D7048A34FEBC}" dt="2023-06-28T00:48:43.078" v="835" actId="478"/>
          <ac:spMkLst>
            <pc:docMk/>
            <pc:sldMk cId="2772616042" sldId="372"/>
            <ac:spMk id="6" creationId="{6D49C7AC-5805-4E75-F897-C62DE00D780E}"/>
          </ac:spMkLst>
        </pc:spChg>
      </pc:sldChg>
      <pc:sldChg chg="addSp modSp add mod">
        <pc:chgData name="Guzman Bozo, Jorge" userId="7b7a28fc-8d52-4259-bff0-8a9d1dc43ec9" providerId="ADAL" clId="{890EB73C-675A-447B-8598-D7048A34FEBC}" dt="2023-06-28T00:54:34.496" v="895" actId="14100"/>
        <pc:sldMkLst>
          <pc:docMk/>
          <pc:sldMk cId="694558643" sldId="373"/>
        </pc:sldMkLst>
        <pc:spChg chg="mod">
          <ac:chgData name="Guzman Bozo, Jorge" userId="7b7a28fc-8d52-4259-bff0-8a9d1dc43ec9" providerId="ADAL" clId="{890EB73C-675A-447B-8598-D7048A34FEBC}" dt="2023-06-28T00:54:14.121" v="886" actId="20577"/>
          <ac:spMkLst>
            <pc:docMk/>
            <pc:sldMk cId="694558643" sldId="373"/>
            <ac:spMk id="3" creationId="{052FBD23-F91F-13EF-5811-E0CBB6883C5D}"/>
          </ac:spMkLst>
        </pc:spChg>
        <pc:spChg chg="add mod">
          <ac:chgData name="Guzman Bozo, Jorge" userId="7b7a28fc-8d52-4259-bff0-8a9d1dc43ec9" providerId="ADAL" clId="{890EB73C-675A-447B-8598-D7048A34FEBC}" dt="2023-06-28T00:54:30.056" v="893" actId="1076"/>
          <ac:spMkLst>
            <pc:docMk/>
            <pc:sldMk cId="694558643" sldId="373"/>
            <ac:spMk id="6" creationId="{F92784E4-22BD-F169-CEA0-8ECE1773369A}"/>
          </ac:spMkLst>
        </pc:spChg>
        <pc:picChg chg="add mod">
          <ac:chgData name="Guzman Bozo, Jorge" userId="7b7a28fc-8d52-4259-bff0-8a9d1dc43ec9" providerId="ADAL" clId="{890EB73C-675A-447B-8598-D7048A34FEBC}" dt="2023-06-28T00:54:34.496" v="895" actId="14100"/>
          <ac:picMkLst>
            <pc:docMk/>
            <pc:sldMk cId="694558643" sldId="373"/>
            <ac:picMk id="5" creationId="{7B9BFCF3-EB2F-F87C-060E-6C8730A88DD9}"/>
          </ac:picMkLst>
        </pc:picChg>
      </pc:sldChg>
      <pc:sldChg chg="delSp modSp add mod ord">
        <pc:chgData name="Guzman Bozo, Jorge" userId="7b7a28fc-8d52-4259-bff0-8a9d1dc43ec9" providerId="ADAL" clId="{890EB73C-675A-447B-8598-D7048A34FEBC}" dt="2023-06-28T01:21:07.747" v="963" actId="14100"/>
        <pc:sldMkLst>
          <pc:docMk/>
          <pc:sldMk cId="1324111057" sldId="374"/>
        </pc:sldMkLst>
        <pc:spChg chg="del">
          <ac:chgData name="Guzman Bozo, Jorge" userId="7b7a28fc-8d52-4259-bff0-8a9d1dc43ec9" providerId="ADAL" clId="{890EB73C-675A-447B-8598-D7048A34FEBC}" dt="2023-06-28T01:20:45.862" v="956" actId="478"/>
          <ac:spMkLst>
            <pc:docMk/>
            <pc:sldMk cId="1324111057" sldId="374"/>
            <ac:spMk id="3" creationId="{94FE4634-98DF-A44A-92BF-86BBAE37A404}"/>
          </ac:spMkLst>
        </pc:spChg>
        <pc:spChg chg="mod">
          <ac:chgData name="Guzman Bozo, Jorge" userId="7b7a28fc-8d52-4259-bff0-8a9d1dc43ec9" providerId="ADAL" clId="{890EB73C-675A-447B-8598-D7048A34FEBC}" dt="2023-06-28T01:21:07.747" v="963" actId="14100"/>
          <ac:spMkLst>
            <pc:docMk/>
            <pc:sldMk cId="1324111057" sldId="374"/>
            <ac:spMk id="4" creationId="{8B7ACE31-74A9-95B3-1599-372FB822D0E6}"/>
          </ac:spMkLst>
        </pc:spChg>
      </pc:sldChg>
      <pc:sldChg chg="addSp delSp modSp add del mod ord">
        <pc:chgData name="Guzman Bozo, Jorge" userId="7b7a28fc-8d52-4259-bff0-8a9d1dc43ec9" providerId="ADAL" clId="{890EB73C-675A-447B-8598-D7048A34FEBC}" dt="2023-06-28T01:25:55.162" v="1008" actId="47"/>
        <pc:sldMkLst>
          <pc:docMk/>
          <pc:sldMk cId="3874556367" sldId="375"/>
        </pc:sldMkLst>
        <pc:spChg chg="mod">
          <ac:chgData name="Guzman Bozo, Jorge" userId="7b7a28fc-8d52-4259-bff0-8a9d1dc43ec9" providerId="ADAL" clId="{890EB73C-675A-447B-8598-D7048A34FEBC}" dt="2023-06-28T01:20:21.130" v="927" actId="20577"/>
          <ac:spMkLst>
            <pc:docMk/>
            <pc:sldMk cId="3874556367" sldId="375"/>
            <ac:spMk id="2" creationId="{1F11FCC6-3B49-9D46-8B62-80E94C906F0A}"/>
          </ac:spMkLst>
        </pc:spChg>
        <pc:spChg chg="add del mod">
          <ac:chgData name="Guzman Bozo, Jorge" userId="7b7a28fc-8d52-4259-bff0-8a9d1dc43ec9" providerId="ADAL" clId="{890EB73C-675A-447B-8598-D7048A34FEBC}" dt="2023-06-28T01:25:46.345" v="1007" actId="20577"/>
          <ac:spMkLst>
            <pc:docMk/>
            <pc:sldMk cId="3874556367" sldId="375"/>
            <ac:spMk id="3" creationId="{052FBD23-F91F-13EF-5811-E0CBB6883C5D}"/>
          </ac:spMkLst>
        </pc:spChg>
      </pc:sldChg>
      <pc:sldChg chg="modSp add mod ord">
        <pc:chgData name="Guzman Bozo, Jorge" userId="7b7a28fc-8d52-4259-bff0-8a9d1dc43ec9" providerId="ADAL" clId="{890EB73C-675A-447B-8598-D7048A34FEBC}" dt="2023-06-28T01:24:27.887" v="1000" actId="12"/>
        <pc:sldMkLst>
          <pc:docMk/>
          <pc:sldMk cId="837998518" sldId="376"/>
        </pc:sldMkLst>
        <pc:spChg chg="mod">
          <ac:chgData name="Guzman Bozo, Jorge" userId="7b7a28fc-8d52-4259-bff0-8a9d1dc43ec9" providerId="ADAL" clId="{890EB73C-675A-447B-8598-D7048A34FEBC}" dt="2023-06-28T01:21:18.984" v="978" actId="20577"/>
          <ac:spMkLst>
            <pc:docMk/>
            <pc:sldMk cId="837998518" sldId="376"/>
            <ac:spMk id="2" creationId="{1F11FCC6-3B49-9D46-8B62-80E94C906F0A}"/>
          </ac:spMkLst>
        </pc:spChg>
        <pc:spChg chg="mod">
          <ac:chgData name="Guzman Bozo, Jorge" userId="7b7a28fc-8d52-4259-bff0-8a9d1dc43ec9" providerId="ADAL" clId="{890EB73C-675A-447B-8598-D7048A34FEBC}" dt="2023-06-28T01:24:27.887" v="1000" actId="12"/>
          <ac:spMkLst>
            <pc:docMk/>
            <pc:sldMk cId="837998518" sldId="376"/>
            <ac:spMk id="3" creationId="{052FBD23-F91F-13EF-5811-E0CBB6883C5D}"/>
          </ac:spMkLst>
        </pc:spChg>
      </pc:sldChg>
      <pc:sldChg chg="modSp add mod">
        <pc:chgData name="Guzman Bozo, Jorge" userId="7b7a28fc-8d52-4259-bff0-8a9d1dc43ec9" providerId="ADAL" clId="{890EB73C-675A-447B-8598-D7048A34FEBC}" dt="2023-06-28T01:22:52.135" v="991" actId="2710"/>
        <pc:sldMkLst>
          <pc:docMk/>
          <pc:sldMk cId="857766303" sldId="377"/>
        </pc:sldMkLst>
        <pc:spChg chg="mod">
          <ac:chgData name="Guzman Bozo, Jorge" userId="7b7a28fc-8d52-4259-bff0-8a9d1dc43ec9" providerId="ADAL" clId="{890EB73C-675A-447B-8598-D7048A34FEBC}" dt="2023-06-28T01:22:52.135" v="991" actId="2710"/>
          <ac:spMkLst>
            <pc:docMk/>
            <pc:sldMk cId="857766303" sldId="377"/>
            <ac:spMk id="3" creationId="{052FBD23-F91F-13EF-5811-E0CBB6883C5D}"/>
          </ac:spMkLst>
        </pc:spChg>
      </pc:sldChg>
    </pc:docChg>
  </pc:docChgLst>
  <pc:docChgLst>
    <pc:chgData name="Guzman Bozo, Jorge" userId="7b7a28fc-8d52-4259-bff0-8a9d1dc43ec9" providerId="ADAL" clId="{D67537E0-5C1A-4913-81DA-5BA77464A121}"/>
    <pc:docChg chg="custSel addSld modSld">
      <pc:chgData name="Guzman Bozo, Jorge" userId="7b7a28fc-8d52-4259-bff0-8a9d1dc43ec9" providerId="ADAL" clId="{D67537E0-5C1A-4913-81DA-5BA77464A121}" dt="2023-06-24T17:59:40.667" v="140" actId="20577"/>
      <pc:docMkLst>
        <pc:docMk/>
      </pc:docMkLst>
      <pc:sldChg chg="delSp modSp add mod">
        <pc:chgData name="Guzman Bozo, Jorge" userId="7b7a28fc-8d52-4259-bff0-8a9d1dc43ec9" providerId="ADAL" clId="{D67537E0-5C1A-4913-81DA-5BA77464A121}" dt="2023-06-24T17:59:40.667" v="140" actId="20577"/>
        <pc:sldMkLst>
          <pc:docMk/>
          <pc:sldMk cId="2053173029" sldId="363"/>
        </pc:sldMkLst>
        <pc:spChg chg="mod">
          <ac:chgData name="Guzman Bozo, Jorge" userId="7b7a28fc-8d52-4259-bff0-8a9d1dc43ec9" providerId="ADAL" clId="{D67537E0-5C1A-4913-81DA-5BA77464A121}" dt="2023-06-24T17:59:40.667" v="140" actId="20577"/>
          <ac:spMkLst>
            <pc:docMk/>
            <pc:sldMk cId="2053173029" sldId="363"/>
            <ac:spMk id="4" creationId="{385C8AD2-450C-AF33-1D3E-6773B0BA106F}"/>
          </ac:spMkLst>
        </pc:spChg>
        <pc:picChg chg="del">
          <ac:chgData name="Guzman Bozo, Jorge" userId="7b7a28fc-8d52-4259-bff0-8a9d1dc43ec9" providerId="ADAL" clId="{D67537E0-5C1A-4913-81DA-5BA77464A121}" dt="2023-06-24T17:58:19.963" v="1" actId="478"/>
          <ac:picMkLst>
            <pc:docMk/>
            <pc:sldMk cId="2053173029" sldId="363"/>
            <ac:picMk id="3" creationId="{12A37E23-3863-CA97-20F0-765CBD13588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AC98D-76A3-498C-AD1A-082CCD5FB837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528E5DF1-51D5-4D83-BF67-2412FB16B5D0}">
      <dgm:prSet phldrT="[Texto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s-AR" sz="3200" b="1" dirty="0">
              <a:solidFill>
                <a:schemeClr val="tx1"/>
              </a:solidFill>
            </a:rPr>
            <a:t>Planificar y controlar</a:t>
          </a:r>
          <a:endParaRPr lang="es-CL" sz="3200" b="1" dirty="0">
            <a:solidFill>
              <a:schemeClr val="tx1"/>
            </a:solidFill>
          </a:endParaRPr>
        </a:p>
      </dgm:t>
    </dgm:pt>
    <dgm:pt modelId="{B05BBD27-CADC-4F1F-87FB-15F3324CC34B}" type="parTrans" cxnId="{5A588F0E-980E-46FD-B546-BF6F3827BF53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2EE91AFC-AD20-4237-8B6B-AC605C044494}" type="sibTrans" cxnId="{5A588F0E-980E-46FD-B546-BF6F3827BF53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32AED36-64B0-455C-9EB7-23B62DAAFF7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_tradnl" sz="3000" b="1" dirty="0">
              <a:solidFill>
                <a:schemeClr val="tx1"/>
              </a:solidFill>
            </a:rPr>
            <a:t>Analizar y diseñar</a:t>
          </a:r>
        </a:p>
      </dgm:t>
    </dgm:pt>
    <dgm:pt modelId="{1B1CB718-85C1-4896-8970-DD3AD4DE7A9B}" type="parTrans" cxnId="{FA06C85E-27B9-44FE-98B3-3FA6BED5F939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63FB92E-98AA-43DB-A496-56DB0206302A}" type="sibTrans" cxnId="{FA06C85E-27B9-44FE-98B3-3FA6BED5F939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44590F5C-662B-4F9B-BD35-0F05BCEBDA4F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_tradnl" sz="3000" b="1" dirty="0">
              <a:solidFill>
                <a:schemeClr val="tx1"/>
              </a:solidFill>
            </a:rPr>
            <a:t>Ejecutar pruebas</a:t>
          </a:r>
        </a:p>
      </dgm:t>
    </dgm:pt>
    <dgm:pt modelId="{6E5EA1FD-0DC2-45E9-8682-39D0FDD95B61}" type="parTrans" cxnId="{C7EF297C-35BE-45DE-87DF-AA15EE352458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9C31D9AB-26C2-4E78-A17E-5C01FC0161A4}" type="sibTrans" cxnId="{C7EF297C-35BE-45DE-87DF-AA15EE352458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E2E3AE3E-858E-49C7-872C-DDE4CB59D80C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ES_tradnl" sz="3000" b="1" dirty="0">
              <a:solidFill>
                <a:schemeClr val="tx1"/>
              </a:solidFill>
            </a:rPr>
            <a:t>Evaluar los criterios existentes y reportar</a:t>
          </a:r>
        </a:p>
      </dgm:t>
    </dgm:pt>
    <dgm:pt modelId="{CFE6FAE6-0881-494D-A798-693C54EB940B}" type="parTrans" cxnId="{17AFBAE5-269C-4616-93CC-A2A52A4CC992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A3091636-F430-43BC-8A51-72E574439980}" type="sibTrans" cxnId="{17AFBAE5-269C-4616-93CC-A2A52A4CC992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2964A2DC-39C9-4149-B16F-E0785178259E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ES_tradnl" sz="3000" b="1" dirty="0">
              <a:solidFill>
                <a:schemeClr val="tx1"/>
              </a:solidFill>
            </a:rPr>
            <a:t>Cerrar las pruebas</a:t>
          </a:r>
          <a:endParaRPr lang="es-AR" sz="3000" b="1" dirty="0">
            <a:solidFill>
              <a:schemeClr val="tx1"/>
            </a:solidFill>
          </a:endParaRPr>
        </a:p>
      </dgm:t>
    </dgm:pt>
    <dgm:pt modelId="{C2A80AE1-D7F9-4D8E-9C4D-2546520BEDF9}" type="parTrans" cxnId="{7B2B7B41-0069-4667-B5B8-E13130290B30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D94F1F3D-CFD8-4AF5-9131-E17EA8EDD908}" type="sibTrans" cxnId="{7B2B7B41-0069-4667-B5B8-E13130290B30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7F7BEBE6-EB38-4957-974E-FD16CFF70454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s-CL" sz="3200" dirty="0">
              <a:solidFill>
                <a:schemeClr val="tx1"/>
              </a:solidFill>
            </a:rPr>
            <a:t>Definir plan de pruebas</a:t>
          </a:r>
        </a:p>
      </dgm:t>
    </dgm:pt>
    <dgm:pt modelId="{AC6E595F-13A4-4A74-9DF0-69DE7A2C8B75}" type="parTrans" cxnId="{DEC1F77D-5A1F-49A2-BCDA-C48D1986270C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710B0450-2182-49B7-B149-2655D7914CFF}" type="sibTrans" cxnId="{DEC1F77D-5A1F-49A2-BCDA-C48D1986270C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85791C2A-619D-42A4-B911-4981E1D76CE2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s-CL" sz="3200" dirty="0">
              <a:solidFill>
                <a:schemeClr val="tx1"/>
              </a:solidFill>
            </a:rPr>
            <a:t>Controlar ejecución de pruebas</a:t>
          </a:r>
        </a:p>
      </dgm:t>
    </dgm:pt>
    <dgm:pt modelId="{EE01E927-99F1-4957-ACCB-500CA963C220}" type="parTrans" cxnId="{9C0A8DBB-8673-442D-8734-533AA8893453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857E824-EB53-4BF8-B08E-CB0683B60CBA}" type="sibTrans" cxnId="{9C0A8DBB-8673-442D-8734-533AA8893453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3A0778A8-E040-4E58-93FD-C6B37FAA1830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Analizar requerimientos y  ambientes de prueba.</a:t>
          </a:r>
        </a:p>
      </dgm:t>
    </dgm:pt>
    <dgm:pt modelId="{8FA645DB-3481-4995-97F1-E24AC1834D9C}" type="parTrans" cxnId="{86C9D68B-62BF-44D1-B9F0-90D9B9CFE07F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EE18FAFD-1663-44A7-AF8D-06EDC4F1D601}" type="sibTrans" cxnId="{86C9D68B-62BF-44D1-B9F0-90D9B9CFE07F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AF4546D2-7646-4294-A074-A3B196F6D353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Diseñar casos de prueba</a:t>
          </a:r>
        </a:p>
      </dgm:t>
    </dgm:pt>
    <dgm:pt modelId="{B53A5118-9464-4039-B11D-01EBBEDE780C}" type="parTrans" cxnId="{1618EAF7-A6D1-4BE4-95C2-3B2C8CD3C1A9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6DAAE95D-50B0-4750-A9E3-85270E96BD32}" type="sibTrans" cxnId="{1618EAF7-A6D1-4BE4-95C2-3B2C8CD3C1A9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9BFFE49A-CA02-4F53-8F30-882B63A79CD4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Implementar ambiente QA</a:t>
          </a:r>
        </a:p>
      </dgm:t>
    </dgm:pt>
    <dgm:pt modelId="{181ABADC-BE76-4178-B732-A05B8D820BE9}" type="parTrans" cxnId="{DCF37F24-37F6-42BD-9560-94E2B4A03E60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C249A5BB-E58D-4312-8028-07736038A23A}" type="sibTrans" cxnId="{DCF37F24-37F6-42BD-9560-94E2B4A03E60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44C54ED9-E7C3-44A1-8CDA-CFAA398C4053}">
      <dgm:prSet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Ejecutar pruebas</a:t>
          </a:r>
        </a:p>
      </dgm:t>
    </dgm:pt>
    <dgm:pt modelId="{752DEB87-DE9A-4C17-B401-7C06C50D3564}" type="parTrans" cxnId="{B81D108C-70B6-4FAC-80D9-BE541D2C38A7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FBCDEADF-BA24-4D2B-AFF5-7CC1F79A0049}" type="sibTrans" cxnId="{B81D108C-70B6-4FAC-80D9-BE541D2C38A7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176B8735-F2A6-4A2E-BE61-7581B35B7674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Reportar defectos</a:t>
          </a:r>
        </a:p>
      </dgm:t>
    </dgm:pt>
    <dgm:pt modelId="{48A6C035-92FA-4D67-9F19-EBD54E980ACA}" type="parTrans" cxnId="{FB80D505-2F14-4C0D-80EA-0523E5195504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4D2F651-4342-446F-B2A8-954D083104FD}" type="sibTrans" cxnId="{FB80D505-2F14-4C0D-80EA-0523E5195504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61623B87-94CB-4868-993F-6D4B1511F95D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ES_tradnl" sz="2800" dirty="0">
              <a:solidFill>
                <a:schemeClr val="tx1"/>
              </a:solidFill>
            </a:rPr>
            <a:t>Evaluar si se requiere un nuevo ciclo de pruebas</a:t>
          </a:r>
        </a:p>
      </dgm:t>
    </dgm:pt>
    <dgm:pt modelId="{3F81A138-D8B5-4BD2-84D8-BB1F8FF07DE2}" type="parTrans" cxnId="{5C40D38A-8C0B-4299-B05A-AB450D81E9E4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0666B737-D8C5-4485-95EE-517CC26252D8}" type="sibTrans" cxnId="{5C40D38A-8C0B-4299-B05A-AB450D81E9E4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8A73379D-B13A-4D94-A62D-7BC36FE532CD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AR" sz="2800" dirty="0">
              <a:solidFill>
                <a:schemeClr val="tx1"/>
              </a:solidFill>
            </a:rPr>
            <a:t>Recolectar métricas</a:t>
          </a:r>
        </a:p>
      </dgm:t>
    </dgm:pt>
    <dgm:pt modelId="{80CE201C-C622-4C2D-90ED-6C3A7718BA1A}" type="parTrans" cxnId="{3C2670A2-A910-46C4-9B40-91AB3929265A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F7246268-E057-4A74-BF73-94EC99350967}" type="sibTrans" cxnId="{3C2670A2-A910-46C4-9B40-91AB3929265A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D4B1A7E1-6034-43F4-8E8E-B6C67C281D3B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AR" sz="2800" dirty="0">
              <a:solidFill>
                <a:schemeClr val="tx1"/>
              </a:solidFill>
            </a:rPr>
            <a:t>Identificar condiciones de término de pruebas</a:t>
          </a:r>
        </a:p>
      </dgm:t>
    </dgm:pt>
    <dgm:pt modelId="{813AEE25-2E8F-45A7-ABA3-D501DFEC9728}" type="parTrans" cxnId="{06EBE3D6-85B2-4EED-A3D7-2E539D8D3F66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C003087B-F94F-4D13-AB4E-9DE8BF7DE2E8}" type="sibTrans" cxnId="{06EBE3D6-85B2-4EED-A3D7-2E539D8D3F66}">
      <dgm:prSet/>
      <dgm:spPr/>
      <dgm:t>
        <a:bodyPr/>
        <a:lstStyle/>
        <a:p>
          <a:endParaRPr lang="es-CL">
            <a:solidFill>
              <a:schemeClr val="tx1"/>
            </a:solidFill>
          </a:endParaRPr>
        </a:p>
      </dgm:t>
    </dgm:pt>
    <dgm:pt modelId="{36393E30-D1FA-4A13-9885-D970B796B76F}" type="pres">
      <dgm:prSet presAssocID="{EF6AC98D-76A3-498C-AD1A-082CCD5FB837}" presName="Name0" presStyleCnt="0">
        <dgm:presLayoutVars>
          <dgm:dir/>
          <dgm:resizeHandles val="exact"/>
        </dgm:presLayoutVars>
      </dgm:prSet>
      <dgm:spPr/>
    </dgm:pt>
    <dgm:pt modelId="{501D7720-784E-41E0-9A39-8B90FB842BD9}" type="pres">
      <dgm:prSet presAssocID="{EF6AC98D-76A3-498C-AD1A-082CCD5FB837}" presName="fgShape" presStyleLbl="fgShp" presStyleIdx="0" presStyleCnt="1" custFlipVert="1" custScaleY="10112" custLinFactNeighborX="820" custLinFactNeighborY="88389"/>
      <dgm:spPr/>
    </dgm:pt>
    <dgm:pt modelId="{97C4E65A-99FD-4CB2-BC3E-E63FC07DD77C}" type="pres">
      <dgm:prSet presAssocID="{EF6AC98D-76A3-498C-AD1A-082CCD5FB837}" presName="linComp" presStyleCnt="0"/>
      <dgm:spPr/>
    </dgm:pt>
    <dgm:pt modelId="{8E9799B7-F36F-4594-9DDD-7E76A225550E}" type="pres">
      <dgm:prSet presAssocID="{528E5DF1-51D5-4D83-BF67-2412FB16B5D0}" presName="compNode" presStyleCnt="0"/>
      <dgm:spPr/>
    </dgm:pt>
    <dgm:pt modelId="{29027057-1A71-4BD4-8095-85E30C8A86F5}" type="pres">
      <dgm:prSet presAssocID="{528E5DF1-51D5-4D83-BF67-2412FB16B5D0}" presName="bkgdShape" presStyleLbl="node1" presStyleIdx="0" presStyleCnt="5"/>
      <dgm:spPr/>
    </dgm:pt>
    <dgm:pt modelId="{A6C2A332-4180-4D15-869A-A0EA186A7E37}" type="pres">
      <dgm:prSet presAssocID="{528E5DF1-51D5-4D83-BF67-2412FB16B5D0}" presName="nodeTx" presStyleLbl="node1" presStyleIdx="0" presStyleCnt="5">
        <dgm:presLayoutVars>
          <dgm:bulletEnabled val="1"/>
        </dgm:presLayoutVars>
      </dgm:prSet>
      <dgm:spPr/>
    </dgm:pt>
    <dgm:pt modelId="{00CEACAD-1EA0-450D-ACF2-397946D38451}" type="pres">
      <dgm:prSet presAssocID="{528E5DF1-51D5-4D83-BF67-2412FB16B5D0}" presName="invisiNode" presStyleLbl="node1" presStyleIdx="0" presStyleCnt="5"/>
      <dgm:spPr/>
    </dgm:pt>
    <dgm:pt modelId="{DAD5891F-34B5-4B15-A2AB-31ADADF72351}" type="pres">
      <dgm:prSet presAssocID="{528E5DF1-51D5-4D83-BF67-2412FB16B5D0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D30F910-A35B-49F8-B4C7-7C1988A58AB5}" type="pres">
      <dgm:prSet presAssocID="{2EE91AFC-AD20-4237-8B6B-AC605C044494}" presName="sibTrans" presStyleLbl="sibTrans2D1" presStyleIdx="0" presStyleCnt="0"/>
      <dgm:spPr/>
    </dgm:pt>
    <dgm:pt modelId="{94DD9467-A885-485E-9E73-B9BA1D26C64B}" type="pres">
      <dgm:prSet presAssocID="{032AED36-64B0-455C-9EB7-23B62DAAFF7E}" presName="compNode" presStyleCnt="0"/>
      <dgm:spPr/>
    </dgm:pt>
    <dgm:pt modelId="{9DB35C63-4D5D-4BA2-AD7D-CB1A9B4856D0}" type="pres">
      <dgm:prSet presAssocID="{032AED36-64B0-455C-9EB7-23B62DAAFF7E}" presName="bkgdShape" presStyleLbl="node1" presStyleIdx="1" presStyleCnt="5"/>
      <dgm:spPr/>
    </dgm:pt>
    <dgm:pt modelId="{6F9A6F16-5A03-46C7-BDAA-67A29E80595E}" type="pres">
      <dgm:prSet presAssocID="{032AED36-64B0-455C-9EB7-23B62DAAFF7E}" presName="nodeTx" presStyleLbl="node1" presStyleIdx="1" presStyleCnt="5">
        <dgm:presLayoutVars>
          <dgm:bulletEnabled val="1"/>
        </dgm:presLayoutVars>
      </dgm:prSet>
      <dgm:spPr/>
    </dgm:pt>
    <dgm:pt modelId="{A310897B-3AA6-4C92-9E36-46FD2E45092B}" type="pres">
      <dgm:prSet presAssocID="{032AED36-64B0-455C-9EB7-23B62DAAFF7E}" presName="invisiNode" presStyleLbl="node1" presStyleIdx="1" presStyleCnt="5"/>
      <dgm:spPr/>
    </dgm:pt>
    <dgm:pt modelId="{29CC2467-08C4-4BFE-B35C-7F11C665C057}" type="pres">
      <dgm:prSet presAssocID="{032AED36-64B0-455C-9EB7-23B62DAAFF7E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F37DB67-5C2C-4511-B62A-3211A927FC0D}" type="pres">
      <dgm:prSet presAssocID="{063FB92E-98AA-43DB-A496-56DB0206302A}" presName="sibTrans" presStyleLbl="sibTrans2D1" presStyleIdx="0" presStyleCnt="0"/>
      <dgm:spPr/>
    </dgm:pt>
    <dgm:pt modelId="{DAC861B5-3079-443A-B930-C5CD4C9A64C7}" type="pres">
      <dgm:prSet presAssocID="{44590F5C-662B-4F9B-BD35-0F05BCEBDA4F}" presName="compNode" presStyleCnt="0"/>
      <dgm:spPr/>
    </dgm:pt>
    <dgm:pt modelId="{3B3C5ABC-2A5A-4969-83AB-DC94A3B44E54}" type="pres">
      <dgm:prSet presAssocID="{44590F5C-662B-4F9B-BD35-0F05BCEBDA4F}" presName="bkgdShape" presStyleLbl="node1" presStyleIdx="2" presStyleCnt="5" custLinFactNeighborX="-1661" custLinFactNeighborY="-1124"/>
      <dgm:spPr/>
    </dgm:pt>
    <dgm:pt modelId="{8C91EBAE-7B1B-4559-AE62-2BA19E3A49E9}" type="pres">
      <dgm:prSet presAssocID="{44590F5C-662B-4F9B-BD35-0F05BCEBDA4F}" presName="nodeTx" presStyleLbl="node1" presStyleIdx="2" presStyleCnt="5">
        <dgm:presLayoutVars>
          <dgm:bulletEnabled val="1"/>
        </dgm:presLayoutVars>
      </dgm:prSet>
      <dgm:spPr/>
    </dgm:pt>
    <dgm:pt modelId="{FCAE6CC8-CF06-4A8B-A700-54AF18299D80}" type="pres">
      <dgm:prSet presAssocID="{44590F5C-662B-4F9B-BD35-0F05BCEBDA4F}" presName="invisiNode" presStyleLbl="node1" presStyleIdx="2" presStyleCnt="5"/>
      <dgm:spPr/>
    </dgm:pt>
    <dgm:pt modelId="{30DCD2E4-151F-4C3C-A81C-0ACFF7FE8815}" type="pres">
      <dgm:prSet presAssocID="{44590F5C-662B-4F9B-BD35-0F05BCEBDA4F}" presName="imagNode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A814173-A79B-4C0B-B8CE-1280FF90333D}" type="pres">
      <dgm:prSet presAssocID="{9C31D9AB-26C2-4E78-A17E-5C01FC0161A4}" presName="sibTrans" presStyleLbl="sibTrans2D1" presStyleIdx="0" presStyleCnt="0"/>
      <dgm:spPr/>
    </dgm:pt>
    <dgm:pt modelId="{5D86C4D3-9D9D-4B4E-8F5D-5AF4F8B1CC62}" type="pres">
      <dgm:prSet presAssocID="{E2E3AE3E-858E-49C7-872C-DDE4CB59D80C}" presName="compNode" presStyleCnt="0"/>
      <dgm:spPr/>
    </dgm:pt>
    <dgm:pt modelId="{ED8F9C39-AD80-4209-9EA4-EBC70B6E85A2}" type="pres">
      <dgm:prSet presAssocID="{E2E3AE3E-858E-49C7-872C-DDE4CB59D80C}" presName="bkgdShape" presStyleLbl="node1" presStyleIdx="3" presStyleCnt="5"/>
      <dgm:spPr/>
    </dgm:pt>
    <dgm:pt modelId="{67B61988-83F5-44BC-B0DE-02C718F049CF}" type="pres">
      <dgm:prSet presAssocID="{E2E3AE3E-858E-49C7-872C-DDE4CB59D80C}" presName="nodeTx" presStyleLbl="node1" presStyleIdx="3" presStyleCnt="5">
        <dgm:presLayoutVars>
          <dgm:bulletEnabled val="1"/>
        </dgm:presLayoutVars>
      </dgm:prSet>
      <dgm:spPr/>
    </dgm:pt>
    <dgm:pt modelId="{88EFF860-1346-42D7-A495-1195B911306C}" type="pres">
      <dgm:prSet presAssocID="{E2E3AE3E-858E-49C7-872C-DDE4CB59D80C}" presName="invisiNode" presStyleLbl="node1" presStyleIdx="3" presStyleCnt="5"/>
      <dgm:spPr/>
    </dgm:pt>
    <dgm:pt modelId="{C68763ED-073D-46E3-888C-15EC556610DC}" type="pres">
      <dgm:prSet presAssocID="{E2E3AE3E-858E-49C7-872C-DDE4CB59D80C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E3054F2-8B95-4814-9D6C-1AE7E4641241}" type="pres">
      <dgm:prSet presAssocID="{A3091636-F430-43BC-8A51-72E574439980}" presName="sibTrans" presStyleLbl="sibTrans2D1" presStyleIdx="0" presStyleCnt="0"/>
      <dgm:spPr/>
    </dgm:pt>
    <dgm:pt modelId="{64FFC0D7-0BA4-4EE2-BF69-7E9BB6A966B7}" type="pres">
      <dgm:prSet presAssocID="{2964A2DC-39C9-4149-B16F-E0785178259E}" presName="compNode" presStyleCnt="0"/>
      <dgm:spPr/>
    </dgm:pt>
    <dgm:pt modelId="{5CA4CC7F-FB05-4C4A-B42F-147498DF0F97}" type="pres">
      <dgm:prSet presAssocID="{2964A2DC-39C9-4149-B16F-E0785178259E}" presName="bkgdShape" presStyleLbl="node1" presStyleIdx="4" presStyleCnt="5"/>
      <dgm:spPr/>
    </dgm:pt>
    <dgm:pt modelId="{CD6474F0-7460-4DB8-912E-9656B568DF6F}" type="pres">
      <dgm:prSet presAssocID="{2964A2DC-39C9-4149-B16F-E0785178259E}" presName="nodeTx" presStyleLbl="node1" presStyleIdx="4" presStyleCnt="5">
        <dgm:presLayoutVars>
          <dgm:bulletEnabled val="1"/>
        </dgm:presLayoutVars>
      </dgm:prSet>
      <dgm:spPr/>
    </dgm:pt>
    <dgm:pt modelId="{A42D456C-6E3E-44D2-B337-F62F1F17590D}" type="pres">
      <dgm:prSet presAssocID="{2964A2DC-39C9-4149-B16F-E0785178259E}" presName="invisiNode" presStyleLbl="node1" presStyleIdx="4" presStyleCnt="5"/>
      <dgm:spPr/>
    </dgm:pt>
    <dgm:pt modelId="{9CBC965A-65D4-4FBA-A087-D5046F60817A}" type="pres">
      <dgm:prSet presAssocID="{2964A2DC-39C9-4149-B16F-E0785178259E}" presName="imagNode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FB80D505-2F14-4C0D-80EA-0523E5195504}" srcId="{E2E3AE3E-858E-49C7-872C-DDE4CB59D80C}" destId="{176B8735-F2A6-4A2E-BE61-7581B35B7674}" srcOrd="0" destOrd="0" parTransId="{48A6C035-92FA-4D67-9F19-EBD54E980ACA}" sibTransId="{04D2F651-4342-446F-B2A8-954D083104FD}"/>
    <dgm:cxn modelId="{CE7D5D0C-2CB1-4ABE-B870-0274C0DCF8A4}" type="presOf" srcId="{EF6AC98D-76A3-498C-AD1A-082CCD5FB837}" destId="{36393E30-D1FA-4A13-9885-D970B796B76F}" srcOrd="0" destOrd="0" presId="urn:microsoft.com/office/officeart/2005/8/layout/hList7"/>
    <dgm:cxn modelId="{5A588F0E-980E-46FD-B546-BF6F3827BF53}" srcId="{EF6AC98D-76A3-498C-AD1A-082CCD5FB837}" destId="{528E5DF1-51D5-4D83-BF67-2412FB16B5D0}" srcOrd="0" destOrd="0" parTransId="{B05BBD27-CADC-4F1F-87FB-15F3324CC34B}" sibTransId="{2EE91AFC-AD20-4237-8B6B-AC605C044494}"/>
    <dgm:cxn modelId="{99917512-AF4F-4EA1-B1C5-E6E29D44A303}" type="presOf" srcId="{032AED36-64B0-455C-9EB7-23B62DAAFF7E}" destId="{9DB35C63-4D5D-4BA2-AD7D-CB1A9B4856D0}" srcOrd="0" destOrd="0" presId="urn:microsoft.com/office/officeart/2005/8/layout/hList7"/>
    <dgm:cxn modelId="{A1520D19-ECED-438E-AF0A-DBC4297DE338}" type="presOf" srcId="{61623B87-94CB-4868-993F-6D4B1511F95D}" destId="{ED8F9C39-AD80-4209-9EA4-EBC70B6E85A2}" srcOrd="0" destOrd="2" presId="urn:microsoft.com/office/officeart/2005/8/layout/hList7"/>
    <dgm:cxn modelId="{CF961919-9E36-4EE7-A2BC-76EA77598D9D}" type="presOf" srcId="{176B8735-F2A6-4A2E-BE61-7581B35B7674}" destId="{67B61988-83F5-44BC-B0DE-02C718F049CF}" srcOrd="1" destOrd="1" presId="urn:microsoft.com/office/officeart/2005/8/layout/hList7"/>
    <dgm:cxn modelId="{2BBCE51F-0EE5-4856-BBCC-A7496F534AE1}" type="presOf" srcId="{44590F5C-662B-4F9B-BD35-0F05BCEBDA4F}" destId="{3B3C5ABC-2A5A-4969-83AB-DC94A3B44E54}" srcOrd="0" destOrd="0" presId="urn:microsoft.com/office/officeart/2005/8/layout/hList7"/>
    <dgm:cxn modelId="{DCF37F24-37F6-42BD-9560-94E2B4A03E60}" srcId="{44590F5C-662B-4F9B-BD35-0F05BCEBDA4F}" destId="{9BFFE49A-CA02-4F53-8F30-882B63A79CD4}" srcOrd="0" destOrd="0" parTransId="{181ABADC-BE76-4178-B732-A05B8D820BE9}" sibTransId="{C249A5BB-E58D-4312-8028-07736038A23A}"/>
    <dgm:cxn modelId="{B7798A24-1A1E-4DEB-905C-28116049DBEF}" type="presOf" srcId="{44C54ED9-E7C3-44A1-8CDA-CFAA398C4053}" destId="{8C91EBAE-7B1B-4559-AE62-2BA19E3A49E9}" srcOrd="1" destOrd="2" presId="urn:microsoft.com/office/officeart/2005/8/layout/hList7"/>
    <dgm:cxn modelId="{3CACF238-063B-462B-B25E-B8FD3D3DDA0C}" type="presOf" srcId="{2964A2DC-39C9-4149-B16F-E0785178259E}" destId="{5CA4CC7F-FB05-4C4A-B42F-147498DF0F97}" srcOrd="0" destOrd="0" presId="urn:microsoft.com/office/officeart/2005/8/layout/hList7"/>
    <dgm:cxn modelId="{8F9D9F5C-9A87-46A2-8180-12C86C20C75D}" type="presOf" srcId="{9BFFE49A-CA02-4F53-8F30-882B63A79CD4}" destId="{8C91EBAE-7B1B-4559-AE62-2BA19E3A49E9}" srcOrd="1" destOrd="1" presId="urn:microsoft.com/office/officeart/2005/8/layout/hList7"/>
    <dgm:cxn modelId="{FA06C85E-27B9-44FE-98B3-3FA6BED5F939}" srcId="{EF6AC98D-76A3-498C-AD1A-082CCD5FB837}" destId="{032AED36-64B0-455C-9EB7-23B62DAAFF7E}" srcOrd="1" destOrd="0" parTransId="{1B1CB718-85C1-4896-8970-DD3AD4DE7A9B}" sibTransId="{063FB92E-98AA-43DB-A496-56DB0206302A}"/>
    <dgm:cxn modelId="{A7E91C41-C223-481A-9C43-6376EA426EDE}" type="presOf" srcId="{3A0778A8-E040-4E58-93FD-C6B37FAA1830}" destId="{6F9A6F16-5A03-46C7-BDAA-67A29E80595E}" srcOrd="1" destOrd="1" presId="urn:microsoft.com/office/officeart/2005/8/layout/hList7"/>
    <dgm:cxn modelId="{A44F3D61-2450-4BB8-8494-18EBF2DAE796}" type="presOf" srcId="{D4B1A7E1-6034-43F4-8E8E-B6C67C281D3B}" destId="{CD6474F0-7460-4DB8-912E-9656B568DF6F}" srcOrd="1" destOrd="2" presId="urn:microsoft.com/office/officeart/2005/8/layout/hList7"/>
    <dgm:cxn modelId="{7B2B7B41-0069-4667-B5B8-E13130290B30}" srcId="{EF6AC98D-76A3-498C-AD1A-082CCD5FB837}" destId="{2964A2DC-39C9-4149-B16F-E0785178259E}" srcOrd="4" destOrd="0" parTransId="{C2A80AE1-D7F9-4D8E-9C4D-2546520BEDF9}" sibTransId="{D94F1F3D-CFD8-4AF5-9131-E17EA8EDD908}"/>
    <dgm:cxn modelId="{02BDD164-4D7A-41F1-899E-BA2968B18240}" type="presOf" srcId="{D4B1A7E1-6034-43F4-8E8E-B6C67C281D3B}" destId="{5CA4CC7F-FB05-4C4A-B42F-147498DF0F97}" srcOrd="0" destOrd="2" presId="urn:microsoft.com/office/officeart/2005/8/layout/hList7"/>
    <dgm:cxn modelId="{59E7D464-59B1-4662-A7A3-A05A590584FD}" type="presOf" srcId="{E2E3AE3E-858E-49C7-872C-DDE4CB59D80C}" destId="{ED8F9C39-AD80-4209-9EA4-EBC70B6E85A2}" srcOrd="0" destOrd="0" presId="urn:microsoft.com/office/officeart/2005/8/layout/hList7"/>
    <dgm:cxn modelId="{07B36845-CB48-44DA-84B4-D0719233416B}" type="presOf" srcId="{44590F5C-662B-4F9B-BD35-0F05BCEBDA4F}" destId="{8C91EBAE-7B1B-4559-AE62-2BA19E3A49E9}" srcOrd="1" destOrd="0" presId="urn:microsoft.com/office/officeart/2005/8/layout/hList7"/>
    <dgm:cxn modelId="{366B6549-01C8-4A00-BABA-DC49FA708CE2}" type="presOf" srcId="{E2E3AE3E-858E-49C7-872C-DDE4CB59D80C}" destId="{67B61988-83F5-44BC-B0DE-02C718F049CF}" srcOrd="1" destOrd="0" presId="urn:microsoft.com/office/officeart/2005/8/layout/hList7"/>
    <dgm:cxn modelId="{3715C26E-4F57-4C7B-8993-243650A3AB17}" type="presOf" srcId="{032AED36-64B0-455C-9EB7-23B62DAAFF7E}" destId="{6F9A6F16-5A03-46C7-BDAA-67A29E80595E}" srcOrd="1" destOrd="0" presId="urn:microsoft.com/office/officeart/2005/8/layout/hList7"/>
    <dgm:cxn modelId="{090C8B70-2E39-4257-BEFC-6C609C7DDA2B}" type="presOf" srcId="{61623B87-94CB-4868-993F-6D4B1511F95D}" destId="{67B61988-83F5-44BC-B0DE-02C718F049CF}" srcOrd="1" destOrd="2" presId="urn:microsoft.com/office/officeart/2005/8/layout/hList7"/>
    <dgm:cxn modelId="{B011A073-2EBC-406A-A971-594F973BBBD3}" type="presOf" srcId="{7F7BEBE6-EB38-4957-974E-FD16CFF70454}" destId="{A6C2A332-4180-4D15-869A-A0EA186A7E37}" srcOrd="1" destOrd="1" presId="urn:microsoft.com/office/officeart/2005/8/layout/hList7"/>
    <dgm:cxn modelId="{7FA9375A-265B-41B4-A677-1D03BDF0311C}" type="presOf" srcId="{3A0778A8-E040-4E58-93FD-C6B37FAA1830}" destId="{9DB35C63-4D5D-4BA2-AD7D-CB1A9B4856D0}" srcOrd="0" destOrd="1" presId="urn:microsoft.com/office/officeart/2005/8/layout/hList7"/>
    <dgm:cxn modelId="{C7EF297C-35BE-45DE-87DF-AA15EE352458}" srcId="{EF6AC98D-76A3-498C-AD1A-082CCD5FB837}" destId="{44590F5C-662B-4F9B-BD35-0F05BCEBDA4F}" srcOrd="2" destOrd="0" parTransId="{6E5EA1FD-0DC2-45E9-8682-39D0FDD95B61}" sibTransId="{9C31D9AB-26C2-4E78-A17E-5C01FC0161A4}"/>
    <dgm:cxn modelId="{DEC1F77D-5A1F-49A2-BCDA-C48D1986270C}" srcId="{528E5DF1-51D5-4D83-BF67-2412FB16B5D0}" destId="{7F7BEBE6-EB38-4957-974E-FD16CFF70454}" srcOrd="0" destOrd="0" parTransId="{AC6E595F-13A4-4A74-9DF0-69DE7A2C8B75}" sibTransId="{710B0450-2182-49B7-B149-2655D7914CFF}"/>
    <dgm:cxn modelId="{402CE087-DDF2-4A56-936C-D32D77870FF6}" type="presOf" srcId="{9C31D9AB-26C2-4E78-A17E-5C01FC0161A4}" destId="{4A814173-A79B-4C0B-B8CE-1280FF90333D}" srcOrd="0" destOrd="0" presId="urn:microsoft.com/office/officeart/2005/8/layout/hList7"/>
    <dgm:cxn modelId="{7C4E4389-6425-4F89-B517-A10E681E6400}" type="presOf" srcId="{44C54ED9-E7C3-44A1-8CDA-CFAA398C4053}" destId="{3B3C5ABC-2A5A-4969-83AB-DC94A3B44E54}" srcOrd="0" destOrd="2" presId="urn:microsoft.com/office/officeart/2005/8/layout/hList7"/>
    <dgm:cxn modelId="{5C40D38A-8C0B-4299-B05A-AB450D81E9E4}" srcId="{E2E3AE3E-858E-49C7-872C-DDE4CB59D80C}" destId="{61623B87-94CB-4868-993F-6D4B1511F95D}" srcOrd="1" destOrd="0" parTransId="{3F81A138-D8B5-4BD2-84D8-BB1F8FF07DE2}" sibTransId="{0666B737-D8C5-4485-95EE-517CC26252D8}"/>
    <dgm:cxn modelId="{86C9D68B-62BF-44D1-B9F0-90D9B9CFE07F}" srcId="{032AED36-64B0-455C-9EB7-23B62DAAFF7E}" destId="{3A0778A8-E040-4E58-93FD-C6B37FAA1830}" srcOrd="0" destOrd="0" parTransId="{8FA645DB-3481-4995-97F1-E24AC1834D9C}" sibTransId="{EE18FAFD-1663-44A7-AF8D-06EDC4F1D601}"/>
    <dgm:cxn modelId="{B81D108C-70B6-4FAC-80D9-BE541D2C38A7}" srcId="{44590F5C-662B-4F9B-BD35-0F05BCEBDA4F}" destId="{44C54ED9-E7C3-44A1-8CDA-CFAA398C4053}" srcOrd="1" destOrd="0" parTransId="{752DEB87-DE9A-4C17-B401-7C06C50D3564}" sibTransId="{FBCDEADF-BA24-4D2B-AFF5-7CC1F79A0049}"/>
    <dgm:cxn modelId="{3C2670A2-A910-46C4-9B40-91AB3929265A}" srcId="{2964A2DC-39C9-4149-B16F-E0785178259E}" destId="{8A73379D-B13A-4D94-A62D-7BC36FE532CD}" srcOrd="0" destOrd="0" parTransId="{80CE201C-C622-4C2D-90ED-6C3A7718BA1A}" sibTransId="{F7246268-E057-4A74-BF73-94EC99350967}"/>
    <dgm:cxn modelId="{762E18A4-962B-4F51-83AB-B7805DEEE181}" type="presOf" srcId="{8A73379D-B13A-4D94-A62D-7BC36FE532CD}" destId="{5CA4CC7F-FB05-4C4A-B42F-147498DF0F97}" srcOrd="0" destOrd="1" presId="urn:microsoft.com/office/officeart/2005/8/layout/hList7"/>
    <dgm:cxn modelId="{C7D53BA9-5547-4ACF-B545-5437768CE76A}" type="presOf" srcId="{2964A2DC-39C9-4149-B16F-E0785178259E}" destId="{CD6474F0-7460-4DB8-912E-9656B568DF6F}" srcOrd="1" destOrd="0" presId="urn:microsoft.com/office/officeart/2005/8/layout/hList7"/>
    <dgm:cxn modelId="{5B5389AA-F162-4C7F-AB2E-7ED0372A7BAE}" type="presOf" srcId="{AF4546D2-7646-4294-A074-A3B196F6D353}" destId="{6F9A6F16-5A03-46C7-BDAA-67A29E80595E}" srcOrd="1" destOrd="2" presId="urn:microsoft.com/office/officeart/2005/8/layout/hList7"/>
    <dgm:cxn modelId="{E2252BB5-5439-4F7D-A5C4-6B1AB8720A9E}" type="presOf" srcId="{063FB92E-98AA-43DB-A496-56DB0206302A}" destId="{FF37DB67-5C2C-4511-B62A-3211A927FC0D}" srcOrd="0" destOrd="0" presId="urn:microsoft.com/office/officeart/2005/8/layout/hList7"/>
    <dgm:cxn modelId="{CCB2D4B6-D847-47B8-8EB6-CD6C33A46512}" type="presOf" srcId="{7F7BEBE6-EB38-4957-974E-FD16CFF70454}" destId="{29027057-1A71-4BD4-8095-85E30C8A86F5}" srcOrd="0" destOrd="1" presId="urn:microsoft.com/office/officeart/2005/8/layout/hList7"/>
    <dgm:cxn modelId="{9C0A8DBB-8673-442D-8734-533AA8893453}" srcId="{528E5DF1-51D5-4D83-BF67-2412FB16B5D0}" destId="{85791C2A-619D-42A4-B911-4981E1D76CE2}" srcOrd="1" destOrd="0" parTransId="{EE01E927-99F1-4957-ACCB-500CA963C220}" sibTransId="{0857E824-EB53-4BF8-B08E-CB0683B60CBA}"/>
    <dgm:cxn modelId="{0A81B0C1-902E-4741-810C-AEB91930676E}" type="presOf" srcId="{AF4546D2-7646-4294-A074-A3B196F6D353}" destId="{9DB35C63-4D5D-4BA2-AD7D-CB1A9B4856D0}" srcOrd="0" destOrd="2" presId="urn:microsoft.com/office/officeart/2005/8/layout/hList7"/>
    <dgm:cxn modelId="{F3595EC4-F81E-4324-9A5D-8D7871623A36}" type="presOf" srcId="{85791C2A-619D-42A4-B911-4981E1D76CE2}" destId="{29027057-1A71-4BD4-8095-85E30C8A86F5}" srcOrd="0" destOrd="2" presId="urn:microsoft.com/office/officeart/2005/8/layout/hList7"/>
    <dgm:cxn modelId="{33A42ACA-CAA7-4E7F-BB70-1D99656CF47A}" type="presOf" srcId="{8A73379D-B13A-4D94-A62D-7BC36FE532CD}" destId="{CD6474F0-7460-4DB8-912E-9656B568DF6F}" srcOrd="1" destOrd="1" presId="urn:microsoft.com/office/officeart/2005/8/layout/hList7"/>
    <dgm:cxn modelId="{ADCFEBCD-EBB2-4BB1-B83D-9565D9CC17E4}" type="presOf" srcId="{176B8735-F2A6-4A2E-BE61-7581B35B7674}" destId="{ED8F9C39-AD80-4209-9EA4-EBC70B6E85A2}" srcOrd="0" destOrd="1" presId="urn:microsoft.com/office/officeart/2005/8/layout/hList7"/>
    <dgm:cxn modelId="{92FBF3D2-380F-4AAC-B32F-95A12575D3A5}" type="presOf" srcId="{528E5DF1-51D5-4D83-BF67-2412FB16B5D0}" destId="{A6C2A332-4180-4D15-869A-A0EA186A7E37}" srcOrd="1" destOrd="0" presId="urn:microsoft.com/office/officeart/2005/8/layout/hList7"/>
    <dgm:cxn modelId="{06EBE3D6-85B2-4EED-A3D7-2E539D8D3F66}" srcId="{2964A2DC-39C9-4149-B16F-E0785178259E}" destId="{D4B1A7E1-6034-43F4-8E8E-B6C67C281D3B}" srcOrd="1" destOrd="0" parTransId="{813AEE25-2E8F-45A7-ABA3-D501DFEC9728}" sibTransId="{C003087B-F94F-4D13-AB4E-9DE8BF7DE2E8}"/>
    <dgm:cxn modelId="{831F7ADB-B4FD-4EE0-B8C5-4A0635DCB0AE}" type="presOf" srcId="{9BFFE49A-CA02-4F53-8F30-882B63A79CD4}" destId="{3B3C5ABC-2A5A-4969-83AB-DC94A3B44E54}" srcOrd="0" destOrd="1" presId="urn:microsoft.com/office/officeart/2005/8/layout/hList7"/>
    <dgm:cxn modelId="{9EAC5ADD-C57E-42BB-B161-9381BEAC504D}" type="presOf" srcId="{85791C2A-619D-42A4-B911-4981E1D76CE2}" destId="{A6C2A332-4180-4D15-869A-A0EA186A7E37}" srcOrd="1" destOrd="2" presId="urn:microsoft.com/office/officeart/2005/8/layout/hList7"/>
    <dgm:cxn modelId="{D114C5E4-B2B3-4EC2-88BD-FF31B8D5E050}" type="presOf" srcId="{A3091636-F430-43BC-8A51-72E574439980}" destId="{EE3054F2-8B95-4814-9D6C-1AE7E4641241}" srcOrd="0" destOrd="0" presId="urn:microsoft.com/office/officeart/2005/8/layout/hList7"/>
    <dgm:cxn modelId="{17AFBAE5-269C-4616-93CC-A2A52A4CC992}" srcId="{EF6AC98D-76A3-498C-AD1A-082CCD5FB837}" destId="{E2E3AE3E-858E-49C7-872C-DDE4CB59D80C}" srcOrd="3" destOrd="0" parTransId="{CFE6FAE6-0881-494D-A798-693C54EB940B}" sibTransId="{A3091636-F430-43BC-8A51-72E574439980}"/>
    <dgm:cxn modelId="{979CF8ED-E1DC-41E6-8F6B-2B6181288DE8}" type="presOf" srcId="{2EE91AFC-AD20-4237-8B6B-AC605C044494}" destId="{FD30F910-A35B-49F8-B4C7-7C1988A58AB5}" srcOrd="0" destOrd="0" presId="urn:microsoft.com/office/officeart/2005/8/layout/hList7"/>
    <dgm:cxn modelId="{2237C4F4-6CD0-476A-B163-02FD390C0D45}" type="presOf" srcId="{528E5DF1-51D5-4D83-BF67-2412FB16B5D0}" destId="{29027057-1A71-4BD4-8095-85E30C8A86F5}" srcOrd="0" destOrd="0" presId="urn:microsoft.com/office/officeart/2005/8/layout/hList7"/>
    <dgm:cxn modelId="{1618EAF7-A6D1-4BE4-95C2-3B2C8CD3C1A9}" srcId="{032AED36-64B0-455C-9EB7-23B62DAAFF7E}" destId="{AF4546D2-7646-4294-A074-A3B196F6D353}" srcOrd="1" destOrd="0" parTransId="{B53A5118-9464-4039-B11D-01EBBEDE780C}" sibTransId="{6DAAE95D-50B0-4750-A9E3-85270E96BD32}"/>
    <dgm:cxn modelId="{74A5A7AD-3D6A-49EE-AE82-101969DE8B0E}" type="presParOf" srcId="{36393E30-D1FA-4A13-9885-D970B796B76F}" destId="{501D7720-784E-41E0-9A39-8B90FB842BD9}" srcOrd="0" destOrd="0" presId="urn:microsoft.com/office/officeart/2005/8/layout/hList7"/>
    <dgm:cxn modelId="{95E25D8B-2AC5-4EC4-B7CC-1C59D9A361E6}" type="presParOf" srcId="{36393E30-D1FA-4A13-9885-D970B796B76F}" destId="{97C4E65A-99FD-4CB2-BC3E-E63FC07DD77C}" srcOrd="1" destOrd="0" presId="urn:microsoft.com/office/officeart/2005/8/layout/hList7"/>
    <dgm:cxn modelId="{E4BD12F0-BC81-43E8-874C-5B0F61D6E540}" type="presParOf" srcId="{97C4E65A-99FD-4CB2-BC3E-E63FC07DD77C}" destId="{8E9799B7-F36F-4594-9DDD-7E76A225550E}" srcOrd="0" destOrd="0" presId="urn:microsoft.com/office/officeart/2005/8/layout/hList7"/>
    <dgm:cxn modelId="{61A3FD8B-2666-47FD-994C-D4DF669ED4FC}" type="presParOf" srcId="{8E9799B7-F36F-4594-9DDD-7E76A225550E}" destId="{29027057-1A71-4BD4-8095-85E30C8A86F5}" srcOrd="0" destOrd="0" presId="urn:microsoft.com/office/officeart/2005/8/layout/hList7"/>
    <dgm:cxn modelId="{E65550AA-146F-4BE7-A4A7-31BE334ACD70}" type="presParOf" srcId="{8E9799B7-F36F-4594-9DDD-7E76A225550E}" destId="{A6C2A332-4180-4D15-869A-A0EA186A7E37}" srcOrd="1" destOrd="0" presId="urn:microsoft.com/office/officeart/2005/8/layout/hList7"/>
    <dgm:cxn modelId="{5A562DEE-B744-49C5-9671-BA2795FE32EF}" type="presParOf" srcId="{8E9799B7-F36F-4594-9DDD-7E76A225550E}" destId="{00CEACAD-1EA0-450D-ACF2-397946D38451}" srcOrd="2" destOrd="0" presId="urn:microsoft.com/office/officeart/2005/8/layout/hList7"/>
    <dgm:cxn modelId="{9999EC82-511C-4CB5-B046-5BB1031597D6}" type="presParOf" srcId="{8E9799B7-F36F-4594-9DDD-7E76A225550E}" destId="{DAD5891F-34B5-4B15-A2AB-31ADADF72351}" srcOrd="3" destOrd="0" presId="urn:microsoft.com/office/officeart/2005/8/layout/hList7"/>
    <dgm:cxn modelId="{BD08862E-E9EF-4191-9208-3A9F4FD9A6DF}" type="presParOf" srcId="{97C4E65A-99FD-4CB2-BC3E-E63FC07DD77C}" destId="{FD30F910-A35B-49F8-B4C7-7C1988A58AB5}" srcOrd="1" destOrd="0" presId="urn:microsoft.com/office/officeart/2005/8/layout/hList7"/>
    <dgm:cxn modelId="{4F97C66F-2280-4BD1-96A7-34625D48B259}" type="presParOf" srcId="{97C4E65A-99FD-4CB2-BC3E-E63FC07DD77C}" destId="{94DD9467-A885-485E-9E73-B9BA1D26C64B}" srcOrd="2" destOrd="0" presId="urn:microsoft.com/office/officeart/2005/8/layout/hList7"/>
    <dgm:cxn modelId="{ACACFC21-A15E-44E4-95FB-D87ECBB7AA3B}" type="presParOf" srcId="{94DD9467-A885-485E-9E73-B9BA1D26C64B}" destId="{9DB35C63-4D5D-4BA2-AD7D-CB1A9B4856D0}" srcOrd="0" destOrd="0" presId="urn:microsoft.com/office/officeart/2005/8/layout/hList7"/>
    <dgm:cxn modelId="{C638CCFD-0BBD-44B6-95B0-35764610D2C7}" type="presParOf" srcId="{94DD9467-A885-485E-9E73-B9BA1D26C64B}" destId="{6F9A6F16-5A03-46C7-BDAA-67A29E80595E}" srcOrd="1" destOrd="0" presId="urn:microsoft.com/office/officeart/2005/8/layout/hList7"/>
    <dgm:cxn modelId="{CDF03C71-3EE3-4642-B509-3EEC770FF7B7}" type="presParOf" srcId="{94DD9467-A885-485E-9E73-B9BA1D26C64B}" destId="{A310897B-3AA6-4C92-9E36-46FD2E45092B}" srcOrd="2" destOrd="0" presId="urn:microsoft.com/office/officeart/2005/8/layout/hList7"/>
    <dgm:cxn modelId="{0B4F4443-FD42-489F-8626-E9B882A7A6D3}" type="presParOf" srcId="{94DD9467-A885-485E-9E73-B9BA1D26C64B}" destId="{29CC2467-08C4-4BFE-B35C-7F11C665C057}" srcOrd="3" destOrd="0" presId="urn:microsoft.com/office/officeart/2005/8/layout/hList7"/>
    <dgm:cxn modelId="{1B4ED3FD-B601-4A65-826C-ABB794071F9E}" type="presParOf" srcId="{97C4E65A-99FD-4CB2-BC3E-E63FC07DD77C}" destId="{FF37DB67-5C2C-4511-B62A-3211A927FC0D}" srcOrd="3" destOrd="0" presId="urn:microsoft.com/office/officeart/2005/8/layout/hList7"/>
    <dgm:cxn modelId="{6FDFDA96-C462-4105-9E72-EE33E9224F65}" type="presParOf" srcId="{97C4E65A-99FD-4CB2-BC3E-E63FC07DD77C}" destId="{DAC861B5-3079-443A-B930-C5CD4C9A64C7}" srcOrd="4" destOrd="0" presId="urn:microsoft.com/office/officeart/2005/8/layout/hList7"/>
    <dgm:cxn modelId="{ACA85987-633A-4C95-859C-60D49D91BF62}" type="presParOf" srcId="{DAC861B5-3079-443A-B930-C5CD4C9A64C7}" destId="{3B3C5ABC-2A5A-4969-83AB-DC94A3B44E54}" srcOrd="0" destOrd="0" presId="urn:microsoft.com/office/officeart/2005/8/layout/hList7"/>
    <dgm:cxn modelId="{31EEA1A4-EC51-4811-835A-670727CFA946}" type="presParOf" srcId="{DAC861B5-3079-443A-B930-C5CD4C9A64C7}" destId="{8C91EBAE-7B1B-4559-AE62-2BA19E3A49E9}" srcOrd="1" destOrd="0" presId="urn:microsoft.com/office/officeart/2005/8/layout/hList7"/>
    <dgm:cxn modelId="{26440673-DF16-4146-A001-A5220129B663}" type="presParOf" srcId="{DAC861B5-3079-443A-B930-C5CD4C9A64C7}" destId="{FCAE6CC8-CF06-4A8B-A700-54AF18299D80}" srcOrd="2" destOrd="0" presId="urn:microsoft.com/office/officeart/2005/8/layout/hList7"/>
    <dgm:cxn modelId="{B6F405EB-511A-4C36-8E58-B12089A096AD}" type="presParOf" srcId="{DAC861B5-3079-443A-B930-C5CD4C9A64C7}" destId="{30DCD2E4-151F-4C3C-A81C-0ACFF7FE8815}" srcOrd="3" destOrd="0" presId="urn:microsoft.com/office/officeart/2005/8/layout/hList7"/>
    <dgm:cxn modelId="{02FDD21B-90CD-4371-9628-20813404A7AE}" type="presParOf" srcId="{97C4E65A-99FD-4CB2-BC3E-E63FC07DD77C}" destId="{4A814173-A79B-4C0B-B8CE-1280FF90333D}" srcOrd="5" destOrd="0" presId="urn:microsoft.com/office/officeart/2005/8/layout/hList7"/>
    <dgm:cxn modelId="{50643762-A493-496C-A38B-E714079FA68B}" type="presParOf" srcId="{97C4E65A-99FD-4CB2-BC3E-E63FC07DD77C}" destId="{5D86C4D3-9D9D-4B4E-8F5D-5AF4F8B1CC62}" srcOrd="6" destOrd="0" presId="urn:microsoft.com/office/officeart/2005/8/layout/hList7"/>
    <dgm:cxn modelId="{522B586A-97E7-4850-8F55-FC32D79AA37A}" type="presParOf" srcId="{5D86C4D3-9D9D-4B4E-8F5D-5AF4F8B1CC62}" destId="{ED8F9C39-AD80-4209-9EA4-EBC70B6E85A2}" srcOrd="0" destOrd="0" presId="urn:microsoft.com/office/officeart/2005/8/layout/hList7"/>
    <dgm:cxn modelId="{15731A7C-E26A-4F44-AC1D-688022277927}" type="presParOf" srcId="{5D86C4D3-9D9D-4B4E-8F5D-5AF4F8B1CC62}" destId="{67B61988-83F5-44BC-B0DE-02C718F049CF}" srcOrd="1" destOrd="0" presId="urn:microsoft.com/office/officeart/2005/8/layout/hList7"/>
    <dgm:cxn modelId="{D312C0B8-ADFE-4CDE-A80E-4E7F9601BEEF}" type="presParOf" srcId="{5D86C4D3-9D9D-4B4E-8F5D-5AF4F8B1CC62}" destId="{88EFF860-1346-42D7-A495-1195B911306C}" srcOrd="2" destOrd="0" presId="urn:microsoft.com/office/officeart/2005/8/layout/hList7"/>
    <dgm:cxn modelId="{BF055E9D-1EEF-414B-AB34-069AF660CE02}" type="presParOf" srcId="{5D86C4D3-9D9D-4B4E-8F5D-5AF4F8B1CC62}" destId="{C68763ED-073D-46E3-888C-15EC556610DC}" srcOrd="3" destOrd="0" presId="urn:microsoft.com/office/officeart/2005/8/layout/hList7"/>
    <dgm:cxn modelId="{E9619B32-281F-4C73-A0F2-56CD7FE7B10B}" type="presParOf" srcId="{97C4E65A-99FD-4CB2-BC3E-E63FC07DD77C}" destId="{EE3054F2-8B95-4814-9D6C-1AE7E4641241}" srcOrd="7" destOrd="0" presId="urn:microsoft.com/office/officeart/2005/8/layout/hList7"/>
    <dgm:cxn modelId="{DAF4D00D-9B14-4704-8903-97C3AB6E68C4}" type="presParOf" srcId="{97C4E65A-99FD-4CB2-BC3E-E63FC07DD77C}" destId="{64FFC0D7-0BA4-4EE2-BF69-7E9BB6A966B7}" srcOrd="8" destOrd="0" presId="urn:microsoft.com/office/officeart/2005/8/layout/hList7"/>
    <dgm:cxn modelId="{24F33461-F8ED-4950-8285-6F1A34B0E050}" type="presParOf" srcId="{64FFC0D7-0BA4-4EE2-BF69-7E9BB6A966B7}" destId="{5CA4CC7F-FB05-4C4A-B42F-147498DF0F97}" srcOrd="0" destOrd="0" presId="urn:microsoft.com/office/officeart/2005/8/layout/hList7"/>
    <dgm:cxn modelId="{0FBB4862-BCB4-45DE-AD84-3BD01F7E7303}" type="presParOf" srcId="{64FFC0D7-0BA4-4EE2-BF69-7E9BB6A966B7}" destId="{CD6474F0-7460-4DB8-912E-9656B568DF6F}" srcOrd="1" destOrd="0" presId="urn:microsoft.com/office/officeart/2005/8/layout/hList7"/>
    <dgm:cxn modelId="{89019895-95AB-4909-B274-07A90AB0A857}" type="presParOf" srcId="{64FFC0D7-0BA4-4EE2-BF69-7E9BB6A966B7}" destId="{A42D456C-6E3E-44D2-B337-F62F1F17590D}" srcOrd="2" destOrd="0" presId="urn:microsoft.com/office/officeart/2005/8/layout/hList7"/>
    <dgm:cxn modelId="{BC5A886B-B8CF-4E79-A8C3-A8FE20079800}" type="presParOf" srcId="{64FFC0D7-0BA4-4EE2-BF69-7E9BB6A966B7}" destId="{9CBC965A-65D4-4FBA-A087-D5046F60817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3E33C-1A0B-4DC7-831C-DB5EFB3B9B13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D8CBA614-506A-4D7A-B222-70F650C5C31B}">
      <dgm:prSet custT="1"/>
      <dgm:spPr/>
      <dgm:t>
        <a:bodyPr rIns="0"/>
        <a:lstStyle/>
        <a:p>
          <a:r>
            <a:rPr lang="es-CL" sz="3200" dirty="0"/>
            <a:t>Planificación y control</a:t>
          </a:r>
        </a:p>
      </dgm:t>
    </dgm:pt>
    <dgm:pt modelId="{4D732269-7F94-4E11-A76C-3C368AB474CD}" type="parTrans" cxnId="{941C935E-0A1A-440B-8EE7-7FE79B21C6C6}">
      <dgm:prSet/>
      <dgm:spPr/>
      <dgm:t>
        <a:bodyPr/>
        <a:lstStyle/>
        <a:p>
          <a:endParaRPr lang="es-CL" sz="5400"/>
        </a:p>
      </dgm:t>
    </dgm:pt>
    <dgm:pt modelId="{CFED1F5A-0E12-4A0F-AE53-B0C3B96A1F82}" type="sibTrans" cxnId="{941C935E-0A1A-440B-8EE7-7FE79B21C6C6}">
      <dgm:prSet custT="1"/>
      <dgm:spPr/>
      <dgm:t>
        <a:bodyPr/>
        <a:lstStyle/>
        <a:p>
          <a:endParaRPr lang="es-CL" sz="5400"/>
        </a:p>
      </dgm:t>
    </dgm:pt>
    <dgm:pt modelId="{865C9390-45B4-41A0-BD44-6AB9738DEB99}">
      <dgm:prSet custT="1"/>
      <dgm:spPr/>
      <dgm:t>
        <a:bodyPr/>
        <a:lstStyle/>
        <a:p>
          <a:r>
            <a:rPr lang="es-CL" sz="3200"/>
            <a:t>Análisis y diseño</a:t>
          </a:r>
          <a:endParaRPr lang="es-CL" sz="3200" dirty="0"/>
        </a:p>
      </dgm:t>
    </dgm:pt>
    <dgm:pt modelId="{0ED4EE15-3EBD-4483-8415-0227E8B21781}" type="parTrans" cxnId="{9420C4AA-62B9-4504-A7B9-145EEFE11E9F}">
      <dgm:prSet/>
      <dgm:spPr/>
      <dgm:t>
        <a:bodyPr/>
        <a:lstStyle/>
        <a:p>
          <a:endParaRPr lang="es-CL" sz="5400"/>
        </a:p>
      </dgm:t>
    </dgm:pt>
    <dgm:pt modelId="{DFEA0B77-1FAD-4057-AE8A-63AC57FC4014}" type="sibTrans" cxnId="{9420C4AA-62B9-4504-A7B9-145EEFE11E9F}">
      <dgm:prSet custT="1"/>
      <dgm:spPr/>
      <dgm:t>
        <a:bodyPr/>
        <a:lstStyle/>
        <a:p>
          <a:endParaRPr lang="es-CL" sz="5400"/>
        </a:p>
      </dgm:t>
    </dgm:pt>
    <dgm:pt modelId="{B543B374-600E-40B6-B5F3-952A59EDABCB}">
      <dgm:prSet custT="1"/>
      <dgm:spPr/>
      <dgm:t>
        <a:bodyPr/>
        <a:lstStyle/>
        <a:p>
          <a:r>
            <a:rPr lang="es-CL" sz="3200"/>
            <a:t>Implementación y ejecución</a:t>
          </a:r>
          <a:endParaRPr lang="es-CL" sz="3200" dirty="0"/>
        </a:p>
      </dgm:t>
    </dgm:pt>
    <dgm:pt modelId="{DD17D2A3-55A1-4B9B-AC7A-01B6C7A4EA0F}" type="parTrans" cxnId="{756AA2B2-F480-4B1C-9250-8520DFC93592}">
      <dgm:prSet/>
      <dgm:spPr/>
      <dgm:t>
        <a:bodyPr/>
        <a:lstStyle/>
        <a:p>
          <a:endParaRPr lang="es-CL" sz="5400"/>
        </a:p>
      </dgm:t>
    </dgm:pt>
    <dgm:pt modelId="{8320B950-799F-449A-8098-C71A9048AE02}" type="sibTrans" cxnId="{756AA2B2-F480-4B1C-9250-8520DFC93592}">
      <dgm:prSet custT="1"/>
      <dgm:spPr/>
      <dgm:t>
        <a:bodyPr/>
        <a:lstStyle/>
        <a:p>
          <a:endParaRPr lang="es-CL" sz="5400"/>
        </a:p>
      </dgm:t>
    </dgm:pt>
    <dgm:pt modelId="{23D8FB8C-8871-4E4B-B53A-E9EAEA9AEC1F}">
      <dgm:prSet custT="1"/>
      <dgm:spPr/>
      <dgm:t>
        <a:bodyPr/>
        <a:lstStyle/>
        <a:p>
          <a:r>
            <a:rPr lang="es-CL" sz="3200"/>
            <a:t>Evaluación de los criterios de salida y elaboración de informes.</a:t>
          </a:r>
          <a:endParaRPr lang="es-CL" sz="3200" dirty="0"/>
        </a:p>
      </dgm:t>
    </dgm:pt>
    <dgm:pt modelId="{ADF839B2-FD85-4994-B8CD-14AE0A79EA26}" type="parTrans" cxnId="{ADAD130B-7FBE-4F89-BCE1-6C8C418DB50E}">
      <dgm:prSet/>
      <dgm:spPr/>
      <dgm:t>
        <a:bodyPr/>
        <a:lstStyle/>
        <a:p>
          <a:endParaRPr lang="es-CL" sz="5400"/>
        </a:p>
      </dgm:t>
    </dgm:pt>
    <dgm:pt modelId="{568FE842-2561-40AE-8128-5C7DF8AF9B77}" type="sibTrans" cxnId="{ADAD130B-7FBE-4F89-BCE1-6C8C418DB50E}">
      <dgm:prSet custT="1"/>
      <dgm:spPr/>
      <dgm:t>
        <a:bodyPr/>
        <a:lstStyle/>
        <a:p>
          <a:endParaRPr lang="es-CL" sz="5400"/>
        </a:p>
      </dgm:t>
    </dgm:pt>
    <dgm:pt modelId="{AB0819DF-BF43-4752-8DB2-62C1DCFA62DF}">
      <dgm:prSet custT="1"/>
      <dgm:spPr/>
      <dgm:t>
        <a:bodyPr/>
        <a:lstStyle/>
        <a:p>
          <a:r>
            <a:rPr lang="es-CL" sz="3200"/>
            <a:t>Actividades de cierre</a:t>
          </a:r>
          <a:endParaRPr lang="es-CL" sz="3200" dirty="0"/>
        </a:p>
      </dgm:t>
    </dgm:pt>
    <dgm:pt modelId="{96653E2E-0AF1-4DE5-9F8B-CAA7744C27E4}" type="parTrans" cxnId="{45BEE0FC-1002-4664-A177-DE113851694C}">
      <dgm:prSet/>
      <dgm:spPr/>
      <dgm:t>
        <a:bodyPr/>
        <a:lstStyle/>
        <a:p>
          <a:endParaRPr lang="es-CL" sz="5400"/>
        </a:p>
      </dgm:t>
    </dgm:pt>
    <dgm:pt modelId="{5DF3291D-2EF2-4353-BA92-3E0AF2BDFBCA}" type="sibTrans" cxnId="{45BEE0FC-1002-4664-A177-DE113851694C}">
      <dgm:prSet/>
      <dgm:spPr/>
      <dgm:t>
        <a:bodyPr/>
        <a:lstStyle/>
        <a:p>
          <a:endParaRPr lang="es-CL" sz="5400"/>
        </a:p>
      </dgm:t>
    </dgm:pt>
    <dgm:pt modelId="{ECDFE479-191F-47ED-85F7-65915B09C31A}">
      <dgm:prSet custT="1"/>
      <dgm:spPr/>
      <dgm:t>
        <a:bodyPr rIns="0"/>
        <a:lstStyle/>
        <a:p>
          <a:r>
            <a:rPr lang="es-CL" sz="2400" dirty="0"/>
            <a:t>La planificación define objetivos, estimaciones, actividades, riesgos y calendarización.</a:t>
          </a:r>
        </a:p>
      </dgm:t>
    </dgm:pt>
    <dgm:pt modelId="{01E06384-C7F8-4209-912F-2D32EDC635FB}" type="parTrans" cxnId="{DD862A26-C0BD-4345-A7DF-77A36AC002AC}">
      <dgm:prSet/>
      <dgm:spPr/>
      <dgm:t>
        <a:bodyPr/>
        <a:lstStyle/>
        <a:p>
          <a:endParaRPr lang="es-CL" sz="5400"/>
        </a:p>
      </dgm:t>
    </dgm:pt>
    <dgm:pt modelId="{A46DAC58-349F-492A-82EC-CEA20767EF14}" type="sibTrans" cxnId="{DD862A26-C0BD-4345-A7DF-77A36AC002AC}">
      <dgm:prSet/>
      <dgm:spPr/>
      <dgm:t>
        <a:bodyPr/>
        <a:lstStyle/>
        <a:p>
          <a:endParaRPr lang="es-CL" sz="5400"/>
        </a:p>
      </dgm:t>
    </dgm:pt>
    <dgm:pt modelId="{A816E5F7-34EF-4279-BDDF-F6F00C191EB9}">
      <dgm:prSet custT="1"/>
      <dgm:spPr/>
      <dgm:t>
        <a:bodyPr rIns="0"/>
        <a:lstStyle/>
        <a:p>
          <a:r>
            <a:rPr lang="es-CL" sz="2400" dirty="0"/>
            <a:t>El control compara el progreso real de las pruebas con la planificación e informa el estado de las pruebas.</a:t>
          </a:r>
        </a:p>
      </dgm:t>
    </dgm:pt>
    <dgm:pt modelId="{267EA83E-908D-43F6-8F92-FE5DE63D7039}" type="parTrans" cxnId="{51E185F3-7A49-4AA1-9960-20705AC39D2F}">
      <dgm:prSet/>
      <dgm:spPr/>
      <dgm:t>
        <a:bodyPr/>
        <a:lstStyle/>
        <a:p>
          <a:endParaRPr lang="es-CL" sz="5400"/>
        </a:p>
      </dgm:t>
    </dgm:pt>
    <dgm:pt modelId="{6A2074A8-89FC-45B2-9E0A-DEC781514C7E}" type="sibTrans" cxnId="{51E185F3-7A49-4AA1-9960-20705AC39D2F}">
      <dgm:prSet/>
      <dgm:spPr/>
      <dgm:t>
        <a:bodyPr/>
        <a:lstStyle/>
        <a:p>
          <a:endParaRPr lang="es-CL" sz="5400"/>
        </a:p>
      </dgm:t>
    </dgm:pt>
    <dgm:pt modelId="{8434AD57-BC9A-43FA-9001-64A2C6317F94}">
      <dgm:prSet custT="1"/>
      <dgm:spPr/>
      <dgm:t>
        <a:bodyPr/>
        <a:lstStyle/>
        <a:p>
          <a:r>
            <a:rPr lang="es-CL" sz="2400" dirty="0"/>
            <a:t>Revisar y analizar requerimientos, riesgos, especificaciones, aquitectura, diseños, especificaciones de interfaz, etc.</a:t>
          </a:r>
        </a:p>
      </dgm:t>
    </dgm:pt>
    <dgm:pt modelId="{23B1B168-5DC3-4A5A-810D-6F049BEE1C86}" type="parTrans" cxnId="{5209F1D7-6AA0-475C-8813-DD5E0F455158}">
      <dgm:prSet/>
      <dgm:spPr/>
      <dgm:t>
        <a:bodyPr/>
        <a:lstStyle/>
        <a:p>
          <a:endParaRPr lang="es-CL" sz="5400"/>
        </a:p>
      </dgm:t>
    </dgm:pt>
    <dgm:pt modelId="{AD074BCF-8900-4A92-8EDB-ABFC5B47E4D8}" type="sibTrans" cxnId="{5209F1D7-6AA0-475C-8813-DD5E0F455158}">
      <dgm:prSet/>
      <dgm:spPr/>
      <dgm:t>
        <a:bodyPr/>
        <a:lstStyle/>
        <a:p>
          <a:endParaRPr lang="es-CL" sz="5400"/>
        </a:p>
      </dgm:t>
    </dgm:pt>
    <dgm:pt modelId="{95CFBBE3-0458-47B6-96BD-F04630EE1618}">
      <dgm:prSet custT="1"/>
      <dgm:spPr/>
      <dgm:t>
        <a:bodyPr/>
        <a:lstStyle/>
        <a:p>
          <a:r>
            <a:rPr lang="es-CL" sz="2400" dirty="0"/>
            <a:t>Identificar las condiciones del tessting y diseñar casos de prueba de alto nivel.</a:t>
          </a:r>
        </a:p>
      </dgm:t>
    </dgm:pt>
    <dgm:pt modelId="{83E7334D-07C1-4E74-931F-7F2422F45B87}" type="parTrans" cxnId="{FCCB1BA4-62DE-4F35-9AD3-9A395869A772}">
      <dgm:prSet/>
      <dgm:spPr/>
      <dgm:t>
        <a:bodyPr/>
        <a:lstStyle/>
        <a:p>
          <a:endParaRPr lang="es-CL" sz="5400"/>
        </a:p>
      </dgm:t>
    </dgm:pt>
    <dgm:pt modelId="{206B7B1C-1986-4B26-A99C-2376F28551EB}" type="sibTrans" cxnId="{FCCB1BA4-62DE-4F35-9AD3-9A395869A772}">
      <dgm:prSet/>
      <dgm:spPr/>
      <dgm:t>
        <a:bodyPr/>
        <a:lstStyle/>
        <a:p>
          <a:endParaRPr lang="es-CL" sz="5400"/>
        </a:p>
      </dgm:t>
    </dgm:pt>
    <dgm:pt modelId="{F2C335AA-E9F4-4CAA-BEB1-84E0B7A3BA5F}">
      <dgm:prSet custT="1"/>
      <dgm:spPr/>
      <dgm:t>
        <a:bodyPr/>
        <a:lstStyle/>
        <a:p>
          <a:r>
            <a:rPr lang="es-CL" sz="2400" dirty="0"/>
            <a:t>Finalizar, implementar y priorizar los casos de prueba.</a:t>
          </a:r>
        </a:p>
      </dgm:t>
    </dgm:pt>
    <dgm:pt modelId="{6A5C8FF6-67AE-4370-BC27-F2E1D2632F7B}" type="parTrans" cxnId="{3943B948-5462-4534-A9D9-FF84AE830D8E}">
      <dgm:prSet/>
      <dgm:spPr/>
      <dgm:t>
        <a:bodyPr/>
        <a:lstStyle/>
        <a:p>
          <a:endParaRPr lang="es-CL" sz="5400"/>
        </a:p>
      </dgm:t>
    </dgm:pt>
    <dgm:pt modelId="{2603DEF6-D7C0-484F-866C-B14544EDB58F}" type="sibTrans" cxnId="{3943B948-5462-4534-A9D9-FF84AE830D8E}">
      <dgm:prSet/>
      <dgm:spPr/>
      <dgm:t>
        <a:bodyPr/>
        <a:lstStyle/>
        <a:p>
          <a:endParaRPr lang="es-CL" sz="5400"/>
        </a:p>
      </dgm:t>
    </dgm:pt>
    <dgm:pt modelId="{D7428DF5-86E5-46FF-AEEC-D7889C86DEE3}">
      <dgm:prSet custT="1"/>
      <dgm:spPr/>
      <dgm:t>
        <a:bodyPr/>
        <a:lstStyle/>
        <a:p>
          <a:r>
            <a:rPr lang="es-CL" sz="2400" dirty="0"/>
            <a:t>Crear datos de prueba.</a:t>
          </a:r>
        </a:p>
      </dgm:t>
    </dgm:pt>
    <dgm:pt modelId="{3A3A5CE6-5F3F-4A71-8DF6-80ED6FE985C9}" type="parTrans" cxnId="{18237759-3193-4DE6-AFD9-02F5595EF782}">
      <dgm:prSet/>
      <dgm:spPr/>
      <dgm:t>
        <a:bodyPr/>
        <a:lstStyle/>
        <a:p>
          <a:endParaRPr lang="es-CL" sz="5400"/>
        </a:p>
      </dgm:t>
    </dgm:pt>
    <dgm:pt modelId="{2979C1B2-5C6B-49EC-A4F5-7CBA93E10A1B}" type="sibTrans" cxnId="{18237759-3193-4DE6-AFD9-02F5595EF782}">
      <dgm:prSet/>
      <dgm:spPr/>
      <dgm:t>
        <a:bodyPr/>
        <a:lstStyle/>
        <a:p>
          <a:endParaRPr lang="es-CL" sz="5400"/>
        </a:p>
      </dgm:t>
    </dgm:pt>
    <dgm:pt modelId="{2CDA7179-6737-4FE4-8EB0-CCAE3BB619DA}">
      <dgm:prSet custT="1"/>
      <dgm:spPr/>
      <dgm:t>
        <a:bodyPr/>
        <a:lstStyle/>
        <a:p>
          <a:r>
            <a:rPr lang="es-CL" sz="2400" dirty="0"/>
            <a:t>Configurar el entorno y ejecutar las pruebas.</a:t>
          </a:r>
        </a:p>
      </dgm:t>
    </dgm:pt>
    <dgm:pt modelId="{A68BEB34-138A-4D9B-AB88-83754DC07D68}" type="parTrans" cxnId="{11B33A97-A4EC-404B-BC17-72E58E4D1CB0}">
      <dgm:prSet/>
      <dgm:spPr/>
      <dgm:t>
        <a:bodyPr/>
        <a:lstStyle/>
        <a:p>
          <a:endParaRPr lang="es-CL" sz="5400"/>
        </a:p>
      </dgm:t>
    </dgm:pt>
    <dgm:pt modelId="{B727574A-C946-4566-B456-C66E8DDCDE43}" type="sibTrans" cxnId="{11B33A97-A4EC-404B-BC17-72E58E4D1CB0}">
      <dgm:prSet/>
      <dgm:spPr/>
      <dgm:t>
        <a:bodyPr/>
        <a:lstStyle/>
        <a:p>
          <a:endParaRPr lang="es-CL" sz="5400"/>
        </a:p>
      </dgm:t>
    </dgm:pt>
    <dgm:pt modelId="{B8703344-C7EE-4DA3-835B-D94CFA493174}">
      <dgm:prSet custT="1"/>
      <dgm:spPr/>
      <dgm:t>
        <a:bodyPr/>
        <a:lstStyle/>
        <a:p>
          <a:r>
            <a:rPr lang="es-CL" sz="2400" dirty="0"/>
            <a:t>Registrar resultados obtenidos en la ejecución de las pruebas.</a:t>
          </a:r>
        </a:p>
      </dgm:t>
    </dgm:pt>
    <dgm:pt modelId="{1F6533C0-CCF9-45C0-8A84-D0D3077A23A4}" type="parTrans" cxnId="{105D45DA-1A81-42E9-8498-9A02EB0B1086}">
      <dgm:prSet/>
      <dgm:spPr/>
      <dgm:t>
        <a:bodyPr/>
        <a:lstStyle/>
        <a:p>
          <a:endParaRPr lang="es-CL" sz="5400"/>
        </a:p>
      </dgm:t>
    </dgm:pt>
    <dgm:pt modelId="{4367E255-F227-4989-9E46-43D0E27B6212}" type="sibTrans" cxnId="{105D45DA-1A81-42E9-8498-9A02EB0B1086}">
      <dgm:prSet/>
      <dgm:spPr/>
      <dgm:t>
        <a:bodyPr/>
        <a:lstStyle/>
        <a:p>
          <a:endParaRPr lang="es-CL" sz="5400"/>
        </a:p>
      </dgm:t>
    </dgm:pt>
    <dgm:pt modelId="{B4F85C04-FC37-457F-B307-6A81621DAED1}">
      <dgm:prSet custT="1"/>
      <dgm:spPr/>
      <dgm:t>
        <a:bodyPr/>
        <a:lstStyle/>
        <a:p>
          <a:r>
            <a:rPr lang="es-CL" sz="2400" dirty="0"/>
            <a:t>Verificar los registros de las pruebas contra los criterios especificados en el plan de pruebas.</a:t>
          </a:r>
        </a:p>
      </dgm:t>
    </dgm:pt>
    <dgm:pt modelId="{C7EB3732-FEF7-4130-998D-AE55B3E3ACB4}" type="parTrans" cxnId="{AF073E4A-F5A7-481F-84CB-0B521329228E}">
      <dgm:prSet/>
      <dgm:spPr/>
      <dgm:t>
        <a:bodyPr/>
        <a:lstStyle/>
        <a:p>
          <a:endParaRPr lang="es-CL" sz="5400"/>
        </a:p>
      </dgm:t>
    </dgm:pt>
    <dgm:pt modelId="{011502A5-91CD-49F8-BAD4-B4EC6770AFFD}" type="sibTrans" cxnId="{AF073E4A-F5A7-481F-84CB-0B521329228E}">
      <dgm:prSet/>
      <dgm:spPr/>
      <dgm:t>
        <a:bodyPr/>
        <a:lstStyle/>
        <a:p>
          <a:endParaRPr lang="es-CL" sz="5400"/>
        </a:p>
      </dgm:t>
    </dgm:pt>
    <dgm:pt modelId="{8820EE10-D749-4CA0-B8E5-6E40B9715002}">
      <dgm:prSet custT="1"/>
      <dgm:spPr/>
      <dgm:t>
        <a:bodyPr/>
        <a:lstStyle/>
        <a:p>
          <a:r>
            <a:rPr lang="es-CL" sz="2400" dirty="0"/>
            <a:t>Evaluar si es necesario más test o si los criterios especificados deben cambiar.</a:t>
          </a:r>
        </a:p>
      </dgm:t>
    </dgm:pt>
    <dgm:pt modelId="{5E54AB36-DA58-4470-9472-B1F71F2D1D28}" type="parTrans" cxnId="{E552F24D-40F9-4DA9-BEA8-094D2D1D7649}">
      <dgm:prSet/>
      <dgm:spPr/>
      <dgm:t>
        <a:bodyPr/>
        <a:lstStyle/>
        <a:p>
          <a:endParaRPr lang="es-CL" sz="5400"/>
        </a:p>
      </dgm:t>
    </dgm:pt>
    <dgm:pt modelId="{4576AF44-D6A2-4E91-B6AC-23AA63057D81}" type="sibTrans" cxnId="{E552F24D-40F9-4DA9-BEA8-094D2D1D7649}">
      <dgm:prSet/>
      <dgm:spPr/>
      <dgm:t>
        <a:bodyPr/>
        <a:lstStyle/>
        <a:p>
          <a:endParaRPr lang="es-CL" sz="5400"/>
        </a:p>
      </dgm:t>
    </dgm:pt>
    <dgm:pt modelId="{5FA30B2C-DFDA-4822-8CA9-FFA561AF863C}">
      <dgm:prSet custT="1"/>
      <dgm:spPr/>
      <dgm:t>
        <a:bodyPr/>
        <a:lstStyle/>
        <a:p>
          <a:r>
            <a:rPr lang="es-CL" sz="2400" dirty="0"/>
            <a:t>Generar un reporte con un resumen del test.</a:t>
          </a:r>
        </a:p>
      </dgm:t>
    </dgm:pt>
    <dgm:pt modelId="{1D29C070-49E2-4230-B7C4-F97B4C28CDDF}" type="parTrans" cxnId="{2985D483-9E25-45F6-9DE1-18E771C18A79}">
      <dgm:prSet/>
      <dgm:spPr/>
      <dgm:t>
        <a:bodyPr/>
        <a:lstStyle/>
        <a:p>
          <a:endParaRPr lang="es-CL" sz="5400"/>
        </a:p>
      </dgm:t>
    </dgm:pt>
    <dgm:pt modelId="{25CFAFAA-1657-4899-AA96-B409673F4A80}" type="sibTrans" cxnId="{2985D483-9E25-45F6-9DE1-18E771C18A79}">
      <dgm:prSet/>
      <dgm:spPr/>
      <dgm:t>
        <a:bodyPr/>
        <a:lstStyle/>
        <a:p>
          <a:endParaRPr lang="es-CL" sz="5400"/>
        </a:p>
      </dgm:t>
    </dgm:pt>
    <dgm:pt modelId="{BAFC06CA-4C3C-4932-8960-7DC603EA351C}">
      <dgm:prSet custT="1"/>
      <dgm:spPr/>
      <dgm:t>
        <a:bodyPr/>
        <a:lstStyle/>
        <a:p>
          <a:r>
            <a:rPr lang="es-CL" sz="2400" dirty="0"/>
            <a:t>Recopilar  los datos de las actividades de pruebas finalizadas con el objetivo de consolidar la experiencia, los productos de prueba, los hechos y las cifras</a:t>
          </a:r>
        </a:p>
      </dgm:t>
    </dgm:pt>
    <dgm:pt modelId="{3E68FFA4-3EBA-47AB-ACB6-2174939ABD41}" type="parTrans" cxnId="{0F1E59E9-F99C-450C-A8FE-C3B038BD36E6}">
      <dgm:prSet/>
      <dgm:spPr/>
      <dgm:t>
        <a:bodyPr/>
        <a:lstStyle/>
        <a:p>
          <a:endParaRPr lang="es-CL" sz="5400"/>
        </a:p>
      </dgm:t>
    </dgm:pt>
    <dgm:pt modelId="{C096D709-6208-44F0-BC83-44F9360AB321}" type="sibTrans" cxnId="{0F1E59E9-F99C-450C-A8FE-C3B038BD36E6}">
      <dgm:prSet/>
      <dgm:spPr/>
      <dgm:t>
        <a:bodyPr/>
        <a:lstStyle/>
        <a:p>
          <a:endParaRPr lang="es-CL" sz="5400"/>
        </a:p>
      </dgm:t>
    </dgm:pt>
    <dgm:pt modelId="{8E145AE9-232A-42D8-BB20-23DAE72C34C8}" type="pres">
      <dgm:prSet presAssocID="{9B13E33C-1A0B-4DC7-831C-DB5EFB3B9B13}" presName="linear" presStyleCnt="0">
        <dgm:presLayoutVars>
          <dgm:dir/>
          <dgm:animLvl val="lvl"/>
          <dgm:resizeHandles val="exact"/>
        </dgm:presLayoutVars>
      </dgm:prSet>
      <dgm:spPr/>
    </dgm:pt>
    <dgm:pt modelId="{411D7E33-5184-4C88-B3D8-CD853C273A91}" type="pres">
      <dgm:prSet presAssocID="{D8CBA614-506A-4D7A-B222-70F650C5C31B}" presName="parentLin" presStyleCnt="0"/>
      <dgm:spPr/>
    </dgm:pt>
    <dgm:pt modelId="{B16F7C28-C022-4EB6-AA77-A8A839D8312F}" type="pres">
      <dgm:prSet presAssocID="{D8CBA614-506A-4D7A-B222-70F650C5C31B}" presName="parentLeftMargin" presStyleLbl="node1" presStyleIdx="0" presStyleCnt="5"/>
      <dgm:spPr/>
    </dgm:pt>
    <dgm:pt modelId="{676C4229-4850-46B0-A1FC-C1615B5D3E5D}" type="pres">
      <dgm:prSet presAssocID="{D8CBA614-506A-4D7A-B222-70F650C5C31B}" presName="parentText" presStyleLbl="node1" presStyleIdx="0" presStyleCnt="5" custScaleX="142857">
        <dgm:presLayoutVars>
          <dgm:chMax val="0"/>
          <dgm:bulletEnabled val="1"/>
        </dgm:presLayoutVars>
      </dgm:prSet>
      <dgm:spPr/>
    </dgm:pt>
    <dgm:pt modelId="{ED55094A-B79F-4112-BEE7-811F4F602EA7}" type="pres">
      <dgm:prSet presAssocID="{D8CBA614-506A-4D7A-B222-70F650C5C31B}" presName="negativeSpace" presStyleCnt="0"/>
      <dgm:spPr/>
    </dgm:pt>
    <dgm:pt modelId="{D3EE4D7C-75FA-4974-AFEA-A2AB62160E53}" type="pres">
      <dgm:prSet presAssocID="{D8CBA614-506A-4D7A-B222-70F650C5C31B}" presName="childText" presStyleLbl="conFgAcc1" presStyleIdx="0" presStyleCnt="5">
        <dgm:presLayoutVars>
          <dgm:bulletEnabled val="1"/>
        </dgm:presLayoutVars>
      </dgm:prSet>
      <dgm:spPr/>
    </dgm:pt>
    <dgm:pt modelId="{6BE4470B-18A7-452D-A43A-D6C0382D8C3B}" type="pres">
      <dgm:prSet presAssocID="{CFED1F5A-0E12-4A0F-AE53-B0C3B96A1F82}" presName="spaceBetweenRectangles" presStyleCnt="0"/>
      <dgm:spPr/>
    </dgm:pt>
    <dgm:pt modelId="{986C8ED1-2BBE-4D79-BE3F-23B395BC0D4E}" type="pres">
      <dgm:prSet presAssocID="{865C9390-45B4-41A0-BD44-6AB9738DEB99}" presName="parentLin" presStyleCnt="0"/>
      <dgm:spPr/>
    </dgm:pt>
    <dgm:pt modelId="{91844C11-E617-4B43-B14A-B9057A7ABFBE}" type="pres">
      <dgm:prSet presAssocID="{865C9390-45B4-41A0-BD44-6AB9738DEB99}" presName="parentLeftMargin" presStyleLbl="node1" presStyleIdx="0" presStyleCnt="5"/>
      <dgm:spPr/>
    </dgm:pt>
    <dgm:pt modelId="{D1B22CDC-B553-4A6B-BEC0-99476F455767}" type="pres">
      <dgm:prSet presAssocID="{865C9390-45B4-41A0-BD44-6AB9738DEB99}" presName="parentText" presStyleLbl="node1" presStyleIdx="1" presStyleCnt="5" custScaleX="142857">
        <dgm:presLayoutVars>
          <dgm:chMax val="0"/>
          <dgm:bulletEnabled val="1"/>
        </dgm:presLayoutVars>
      </dgm:prSet>
      <dgm:spPr/>
    </dgm:pt>
    <dgm:pt modelId="{45F3FE9A-7C0E-4A84-8C4E-D8164E69BF5B}" type="pres">
      <dgm:prSet presAssocID="{865C9390-45B4-41A0-BD44-6AB9738DEB99}" presName="negativeSpace" presStyleCnt="0"/>
      <dgm:spPr/>
    </dgm:pt>
    <dgm:pt modelId="{D614D3C4-BFBA-4834-9355-1DE061478C60}" type="pres">
      <dgm:prSet presAssocID="{865C9390-45B4-41A0-BD44-6AB9738DEB99}" presName="childText" presStyleLbl="conFgAcc1" presStyleIdx="1" presStyleCnt="5">
        <dgm:presLayoutVars>
          <dgm:bulletEnabled val="1"/>
        </dgm:presLayoutVars>
      </dgm:prSet>
      <dgm:spPr/>
    </dgm:pt>
    <dgm:pt modelId="{EA5B146B-C30B-4D9F-A6E9-84615252C760}" type="pres">
      <dgm:prSet presAssocID="{DFEA0B77-1FAD-4057-AE8A-63AC57FC4014}" presName="spaceBetweenRectangles" presStyleCnt="0"/>
      <dgm:spPr/>
    </dgm:pt>
    <dgm:pt modelId="{EDC2FEE6-3FA3-4609-A874-614F8FEB03B8}" type="pres">
      <dgm:prSet presAssocID="{B543B374-600E-40B6-B5F3-952A59EDABCB}" presName="parentLin" presStyleCnt="0"/>
      <dgm:spPr/>
    </dgm:pt>
    <dgm:pt modelId="{1690541D-1256-4303-A146-1F68DEBDAD0F}" type="pres">
      <dgm:prSet presAssocID="{B543B374-600E-40B6-B5F3-952A59EDABCB}" presName="parentLeftMargin" presStyleLbl="node1" presStyleIdx="1" presStyleCnt="5"/>
      <dgm:spPr/>
    </dgm:pt>
    <dgm:pt modelId="{9F2A5AB8-5078-4B0F-B94E-1775D9975693}" type="pres">
      <dgm:prSet presAssocID="{B543B374-600E-40B6-B5F3-952A59EDABCB}" presName="parentText" presStyleLbl="node1" presStyleIdx="2" presStyleCnt="5" custScaleX="142857">
        <dgm:presLayoutVars>
          <dgm:chMax val="0"/>
          <dgm:bulletEnabled val="1"/>
        </dgm:presLayoutVars>
      </dgm:prSet>
      <dgm:spPr/>
    </dgm:pt>
    <dgm:pt modelId="{562E6CCF-6513-49FA-9F4C-51B94094B092}" type="pres">
      <dgm:prSet presAssocID="{B543B374-600E-40B6-B5F3-952A59EDABCB}" presName="negativeSpace" presStyleCnt="0"/>
      <dgm:spPr/>
    </dgm:pt>
    <dgm:pt modelId="{72D79AA1-1A39-446A-B191-EAB30B92937C}" type="pres">
      <dgm:prSet presAssocID="{B543B374-600E-40B6-B5F3-952A59EDABCB}" presName="childText" presStyleLbl="conFgAcc1" presStyleIdx="2" presStyleCnt="5">
        <dgm:presLayoutVars>
          <dgm:bulletEnabled val="1"/>
        </dgm:presLayoutVars>
      </dgm:prSet>
      <dgm:spPr/>
    </dgm:pt>
    <dgm:pt modelId="{BB486CD2-0336-408A-B0E0-6DF5F6526280}" type="pres">
      <dgm:prSet presAssocID="{8320B950-799F-449A-8098-C71A9048AE02}" presName="spaceBetweenRectangles" presStyleCnt="0"/>
      <dgm:spPr/>
    </dgm:pt>
    <dgm:pt modelId="{A3D68B9B-BF9C-41F7-9EE0-E0C4237FC541}" type="pres">
      <dgm:prSet presAssocID="{23D8FB8C-8871-4E4B-B53A-E9EAEA9AEC1F}" presName="parentLin" presStyleCnt="0"/>
      <dgm:spPr/>
    </dgm:pt>
    <dgm:pt modelId="{F2B25EFC-4650-4987-BB5B-3EEA24E4ADD5}" type="pres">
      <dgm:prSet presAssocID="{23D8FB8C-8871-4E4B-B53A-E9EAEA9AEC1F}" presName="parentLeftMargin" presStyleLbl="node1" presStyleIdx="2" presStyleCnt="5"/>
      <dgm:spPr/>
    </dgm:pt>
    <dgm:pt modelId="{EDDE7B5F-58CC-465C-80E1-E48FEED69D31}" type="pres">
      <dgm:prSet presAssocID="{23D8FB8C-8871-4E4B-B53A-E9EAEA9AEC1F}" presName="parentText" presStyleLbl="node1" presStyleIdx="3" presStyleCnt="5" custScaleX="142857">
        <dgm:presLayoutVars>
          <dgm:chMax val="0"/>
          <dgm:bulletEnabled val="1"/>
        </dgm:presLayoutVars>
      </dgm:prSet>
      <dgm:spPr/>
    </dgm:pt>
    <dgm:pt modelId="{DA56FFD2-DE72-4EE4-81B9-ED01C1FC2B0A}" type="pres">
      <dgm:prSet presAssocID="{23D8FB8C-8871-4E4B-B53A-E9EAEA9AEC1F}" presName="negativeSpace" presStyleCnt="0"/>
      <dgm:spPr/>
    </dgm:pt>
    <dgm:pt modelId="{13469AEF-E1B3-4702-99FD-39B416072F1F}" type="pres">
      <dgm:prSet presAssocID="{23D8FB8C-8871-4E4B-B53A-E9EAEA9AEC1F}" presName="childText" presStyleLbl="conFgAcc1" presStyleIdx="3" presStyleCnt="5">
        <dgm:presLayoutVars>
          <dgm:bulletEnabled val="1"/>
        </dgm:presLayoutVars>
      </dgm:prSet>
      <dgm:spPr/>
    </dgm:pt>
    <dgm:pt modelId="{C20F4907-167D-4321-BC3D-D69996FA8BB2}" type="pres">
      <dgm:prSet presAssocID="{568FE842-2561-40AE-8128-5C7DF8AF9B77}" presName="spaceBetweenRectangles" presStyleCnt="0"/>
      <dgm:spPr/>
    </dgm:pt>
    <dgm:pt modelId="{2C28EE6A-54B9-441F-BDDB-94B25F7CF43A}" type="pres">
      <dgm:prSet presAssocID="{AB0819DF-BF43-4752-8DB2-62C1DCFA62DF}" presName="parentLin" presStyleCnt="0"/>
      <dgm:spPr/>
    </dgm:pt>
    <dgm:pt modelId="{33006791-2C71-4F70-BA88-D9CA6CD8310D}" type="pres">
      <dgm:prSet presAssocID="{AB0819DF-BF43-4752-8DB2-62C1DCFA62DF}" presName="parentLeftMargin" presStyleLbl="node1" presStyleIdx="3" presStyleCnt="5"/>
      <dgm:spPr/>
    </dgm:pt>
    <dgm:pt modelId="{EA5465F5-F55F-444B-A4C8-991007D8EC3E}" type="pres">
      <dgm:prSet presAssocID="{AB0819DF-BF43-4752-8DB2-62C1DCFA62DF}" presName="parentText" presStyleLbl="node1" presStyleIdx="4" presStyleCnt="5" custScaleX="142857">
        <dgm:presLayoutVars>
          <dgm:chMax val="0"/>
          <dgm:bulletEnabled val="1"/>
        </dgm:presLayoutVars>
      </dgm:prSet>
      <dgm:spPr/>
    </dgm:pt>
    <dgm:pt modelId="{414A79FD-B3C1-4D68-8A7D-CFB1DAC9B11F}" type="pres">
      <dgm:prSet presAssocID="{AB0819DF-BF43-4752-8DB2-62C1DCFA62DF}" presName="negativeSpace" presStyleCnt="0"/>
      <dgm:spPr/>
    </dgm:pt>
    <dgm:pt modelId="{73239D6C-E4AD-4039-825B-A24542CB565B}" type="pres">
      <dgm:prSet presAssocID="{AB0819DF-BF43-4752-8DB2-62C1DCFA62D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DAD130B-7FBE-4F89-BCE1-6C8C418DB50E}" srcId="{9B13E33C-1A0B-4DC7-831C-DB5EFB3B9B13}" destId="{23D8FB8C-8871-4E4B-B53A-E9EAEA9AEC1F}" srcOrd="3" destOrd="0" parTransId="{ADF839B2-FD85-4994-B8CD-14AE0A79EA26}" sibTransId="{568FE842-2561-40AE-8128-5C7DF8AF9B77}"/>
    <dgm:cxn modelId="{DD862A26-C0BD-4345-A7DF-77A36AC002AC}" srcId="{D8CBA614-506A-4D7A-B222-70F650C5C31B}" destId="{ECDFE479-191F-47ED-85F7-65915B09C31A}" srcOrd="0" destOrd="0" parTransId="{01E06384-C7F8-4209-912F-2D32EDC635FB}" sibTransId="{A46DAC58-349F-492A-82EC-CEA20767EF14}"/>
    <dgm:cxn modelId="{03B0B92C-0F9B-4FA2-8667-7C9C76FD4DEE}" type="presOf" srcId="{BAFC06CA-4C3C-4932-8960-7DC603EA351C}" destId="{73239D6C-E4AD-4039-825B-A24542CB565B}" srcOrd="0" destOrd="0" presId="urn:microsoft.com/office/officeart/2005/8/layout/list1"/>
    <dgm:cxn modelId="{98B29437-DCBD-4237-9C1E-AD6DB0C5A163}" type="presOf" srcId="{9B13E33C-1A0B-4DC7-831C-DB5EFB3B9B13}" destId="{8E145AE9-232A-42D8-BB20-23DAE72C34C8}" srcOrd="0" destOrd="0" presId="urn:microsoft.com/office/officeart/2005/8/layout/list1"/>
    <dgm:cxn modelId="{0E643B38-5B8B-4718-9F95-4A3F78DB9033}" type="presOf" srcId="{F2C335AA-E9F4-4CAA-BEB1-84E0B7A3BA5F}" destId="{72D79AA1-1A39-446A-B191-EAB30B92937C}" srcOrd="0" destOrd="0" presId="urn:microsoft.com/office/officeart/2005/8/layout/list1"/>
    <dgm:cxn modelId="{941C935E-0A1A-440B-8EE7-7FE79B21C6C6}" srcId="{9B13E33C-1A0B-4DC7-831C-DB5EFB3B9B13}" destId="{D8CBA614-506A-4D7A-B222-70F650C5C31B}" srcOrd="0" destOrd="0" parTransId="{4D732269-7F94-4E11-A76C-3C368AB474CD}" sibTransId="{CFED1F5A-0E12-4A0F-AE53-B0C3B96A1F82}"/>
    <dgm:cxn modelId="{60AD6A48-862D-4B8E-8A90-F1A7FAD4F538}" type="presOf" srcId="{B4F85C04-FC37-457F-B307-6A81621DAED1}" destId="{13469AEF-E1B3-4702-99FD-39B416072F1F}" srcOrd="0" destOrd="0" presId="urn:microsoft.com/office/officeart/2005/8/layout/list1"/>
    <dgm:cxn modelId="{3943B948-5462-4534-A9D9-FF84AE830D8E}" srcId="{B543B374-600E-40B6-B5F3-952A59EDABCB}" destId="{F2C335AA-E9F4-4CAA-BEB1-84E0B7A3BA5F}" srcOrd="0" destOrd="0" parTransId="{6A5C8FF6-67AE-4370-BC27-F2E1D2632F7B}" sibTransId="{2603DEF6-D7C0-484F-866C-B14544EDB58F}"/>
    <dgm:cxn modelId="{AF073E4A-F5A7-481F-84CB-0B521329228E}" srcId="{23D8FB8C-8871-4E4B-B53A-E9EAEA9AEC1F}" destId="{B4F85C04-FC37-457F-B307-6A81621DAED1}" srcOrd="0" destOrd="0" parTransId="{C7EB3732-FEF7-4130-998D-AE55B3E3ACB4}" sibTransId="{011502A5-91CD-49F8-BAD4-B4EC6770AFFD}"/>
    <dgm:cxn modelId="{E552F24D-40F9-4DA9-BEA8-094D2D1D7649}" srcId="{23D8FB8C-8871-4E4B-B53A-E9EAEA9AEC1F}" destId="{8820EE10-D749-4CA0-B8E5-6E40B9715002}" srcOrd="1" destOrd="0" parTransId="{5E54AB36-DA58-4470-9472-B1F71F2D1D28}" sibTransId="{4576AF44-D6A2-4E91-B6AC-23AA63057D81}"/>
    <dgm:cxn modelId="{B6D92E4F-3F10-4D82-9CE7-BAB710CF2C61}" type="presOf" srcId="{865C9390-45B4-41A0-BD44-6AB9738DEB99}" destId="{D1B22CDC-B553-4A6B-BEC0-99476F455767}" srcOrd="1" destOrd="0" presId="urn:microsoft.com/office/officeart/2005/8/layout/list1"/>
    <dgm:cxn modelId="{65C2816F-F98A-4999-85DD-69735D82F64B}" type="presOf" srcId="{D7428DF5-86E5-46FF-AEEC-D7889C86DEE3}" destId="{72D79AA1-1A39-446A-B191-EAB30B92937C}" srcOrd="0" destOrd="1" presId="urn:microsoft.com/office/officeart/2005/8/layout/list1"/>
    <dgm:cxn modelId="{9647AE51-5F95-4F5C-B169-FF75CF663C7C}" type="presOf" srcId="{B543B374-600E-40B6-B5F3-952A59EDABCB}" destId="{9F2A5AB8-5078-4B0F-B94E-1775D9975693}" srcOrd="1" destOrd="0" presId="urn:microsoft.com/office/officeart/2005/8/layout/list1"/>
    <dgm:cxn modelId="{FC5F3455-2BA4-40CE-97FB-1490F824967E}" type="presOf" srcId="{2CDA7179-6737-4FE4-8EB0-CCAE3BB619DA}" destId="{72D79AA1-1A39-446A-B191-EAB30B92937C}" srcOrd="0" destOrd="2" presId="urn:microsoft.com/office/officeart/2005/8/layout/list1"/>
    <dgm:cxn modelId="{18237759-3193-4DE6-AFD9-02F5595EF782}" srcId="{B543B374-600E-40B6-B5F3-952A59EDABCB}" destId="{D7428DF5-86E5-46FF-AEEC-D7889C86DEE3}" srcOrd="1" destOrd="0" parTransId="{3A3A5CE6-5F3F-4A71-8DF6-80ED6FE985C9}" sibTransId="{2979C1B2-5C6B-49EC-A4F5-7CBA93E10A1B}"/>
    <dgm:cxn modelId="{2985D483-9E25-45F6-9DE1-18E771C18A79}" srcId="{23D8FB8C-8871-4E4B-B53A-E9EAEA9AEC1F}" destId="{5FA30B2C-DFDA-4822-8CA9-FFA561AF863C}" srcOrd="2" destOrd="0" parTransId="{1D29C070-49E2-4230-B7C4-F97B4C28CDDF}" sibTransId="{25CFAFAA-1657-4899-AA96-B409673F4A80}"/>
    <dgm:cxn modelId="{63A7B988-328A-4495-A83E-2FF20AF365B4}" type="presOf" srcId="{B543B374-600E-40B6-B5F3-952A59EDABCB}" destId="{1690541D-1256-4303-A146-1F68DEBDAD0F}" srcOrd="0" destOrd="0" presId="urn:microsoft.com/office/officeart/2005/8/layout/list1"/>
    <dgm:cxn modelId="{11B33A97-A4EC-404B-BC17-72E58E4D1CB0}" srcId="{B543B374-600E-40B6-B5F3-952A59EDABCB}" destId="{2CDA7179-6737-4FE4-8EB0-CCAE3BB619DA}" srcOrd="2" destOrd="0" parTransId="{A68BEB34-138A-4D9B-AB88-83754DC07D68}" sibTransId="{B727574A-C946-4566-B456-C66E8DDCDE43}"/>
    <dgm:cxn modelId="{5C66679B-5C87-4591-BEC3-222013FA4335}" type="presOf" srcId="{8820EE10-D749-4CA0-B8E5-6E40B9715002}" destId="{13469AEF-E1B3-4702-99FD-39B416072F1F}" srcOrd="0" destOrd="1" presId="urn:microsoft.com/office/officeart/2005/8/layout/list1"/>
    <dgm:cxn modelId="{F690239D-2353-4DE4-BC33-7DBC722EDB33}" type="presOf" srcId="{8434AD57-BC9A-43FA-9001-64A2C6317F94}" destId="{D614D3C4-BFBA-4834-9355-1DE061478C60}" srcOrd="0" destOrd="0" presId="urn:microsoft.com/office/officeart/2005/8/layout/list1"/>
    <dgm:cxn modelId="{2E258F9D-96D4-4E5F-A45F-73A99E2581FA}" type="presOf" srcId="{23D8FB8C-8871-4E4B-B53A-E9EAEA9AEC1F}" destId="{F2B25EFC-4650-4987-BB5B-3EEA24E4ADD5}" srcOrd="0" destOrd="0" presId="urn:microsoft.com/office/officeart/2005/8/layout/list1"/>
    <dgm:cxn modelId="{45E4759E-731F-413F-95DB-409D98E08347}" type="presOf" srcId="{23D8FB8C-8871-4E4B-B53A-E9EAEA9AEC1F}" destId="{EDDE7B5F-58CC-465C-80E1-E48FEED69D31}" srcOrd="1" destOrd="0" presId="urn:microsoft.com/office/officeart/2005/8/layout/list1"/>
    <dgm:cxn modelId="{FCCB1BA4-62DE-4F35-9AD3-9A395869A772}" srcId="{865C9390-45B4-41A0-BD44-6AB9738DEB99}" destId="{95CFBBE3-0458-47B6-96BD-F04630EE1618}" srcOrd="1" destOrd="0" parTransId="{83E7334D-07C1-4E74-931F-7F2422F45B87}" sibTransId="{206B7B1C-1986-4B26-A99C-2376F28551EB}"/>
    <dgm:cxn modelId="{9420C4AA-62B9-4504-A7B9-145EEFE11E9F}" srcId="{9B13E33C-1A0B-4DC7-831C-DB5EFB3B9B13}" destId="{865C9390-45B4-41A0-BD44-6AB9738DEB99}" srcOrd="1" destOrd="0" parTransId="{0ED4EE15-3EBD-4483-8415-0227E8B21781}" sibTransId="{DFEA0B77-1FAD-4057-AE8A-63AC57FC4014}"/>
    <dgm:cxn modelId="{CBDF4CAF-C382-463D-914A-AF3C0CAC9886}" type="presOf" srcId="{B8703344-C7EE-4DA3-835B-D94CFA493174}" destId="{72D79AA1-1A39-446A-B191-EAB30B92937C}" srcOrd="0" destOrd="3" presId="urn:microsoft.com/office/officeart/2005/8/layout/list1"/>
    <dgm:cxn modelId="{756AA2B2-F480-4B1C-9250-8520DFC93592}" srcId="{9B13E33C-1A0B-4DC7-831C-DB5EFB3B9B13}" destId="{B543B374-600E-40B6-B5F3-952A59EDABCB}" srcOrd="2" destOrd="0" parTransId="{DD17D2A3-55A1-4B9B-AC7A-01B6C7A4EA0F}" sibTransId="{8320B950-799F-449A-8098-C71A9048AE02}"/>
    <dgm:cxn modelId="{DBA0F7B7-EF3F-4E03-BC41-3446D3AA0C4D}" type="presOf" srcId="{ECDFE479-191F-47ED-85F7-65915B09C31A}" destId="{D3EE4D7C-75FA-4974-AFEA-A2AB62160E53}" srcOrd="0" destOrd="0" presId="urn:microsoft.com/office/officeart/2005/8/layout/list1"/>
    <dgm:cxn modelId="{3396E5BC-94C1-4B73-863F-51AC7DBF97D7}" type="presOf" srcId="{A816E5F7-34EF-4279-BDDF-F6F00C191EB9}" destId="{D3EE4D7C-75FA-4974-AFEA-A2AB62160E53}" srcOrd="0" destOrd="1" presId="urn:microsoft.com/office/officeart/2005/8/layout/list1"/>
    <dgm:cxn modelId="{EF25E5BF-C2EA-42EE-9F99-819BD5E8538E}" type="presOf" srcId="{5FA30B2C-DFDA-4822-8CA9-FFA561AF863C}" destId="{13469AEF-E1B3-4702-99FD-39B416072F1F}" srcOrd="0" destOrd="2" presId="urn:microsoft.com/office/officeart/2005/8/layout/list1"/>
    <dgm:cxn modelId="{4BB536C4-9791-4B6F-91BB-D1F47C01F940}" type="presOf" srcId="{D8CBA614-506A-4D7A-B222-70F650C5C31B}" destId="{B16F7C28-C022-4EB6-AA77-A8A839D8312F}" srcOrd="0" destOrd="0" presId="urn:microsoft.com/office/officeart/2005/8/layout/list1"/>
    <dgm:cxn modelId="{C6CBFECB-9BAD-46DB-9855-78A04CE4815E}" type="presOf" srcId="{95CFBBE3-0458-47B6-96BD-F04630EE1618}" destId="{D614D3C4-BFBA-4834-9355-1DE061478C60}" srcOrd="0" destOrd="1" presId="urn:microsoft.com/office/officeart/2005/8/layout/list1"/>
    <dgm:cxn modelId="{5209F1D7-6AA0-475C-8813-DD5E0F455158}" srcId="{865C9390-45B4-41A0-BD44-6AB9738DEB99}" destId="{8434AD57-BC9A-43FA-9001-64A2C6317F94}" srcOrd="0" destOrd="0" parTransId="{23B1B168-5DC3-4A5A-810D-6F049BEE1C86}" sibTransId="{AD074BCF-8900-4A92-8EDB-ABFC5B47E4D8}"/>
    <dgm:cxn modelId="{105D45DA-1A81-42E9-8498-9A02EB0B1086}" srcId="{B543B374-600E-40B6-B5F3-952A59EDABCB}" destId="{B8703344-C7EE-4DA3-835B-D94CFA493174}" srcOrd="3" destOrd="0" parTransId="{1F6533C0-CCF9-45C0-8A84-D0D3077A23A4}" sibTransId="{4367E255-F227-4989-9E46-43D0E27B6212}"/>
    <dgm:cxn modelId="{AA8CDEE3-2683-428B-BF80-B04FFF3B99E7}" type="presOf" srcId="{AB0819DF-BF43-4752-8DB2-62C1DCFA62DF}" destId="{33006791-2C71-4F70-BA88-D9CA6CD8310D}" srcOrd="0" destOrd="0" presId="urn:microsoft.com/office/officeart/2005/8/layout/list1"/>
    <dgm:cxn modelId="{F81925E8-9B8A-48CE-BFF3-53BEBD47C981}" type="presOf" srcId="{D8CBA614-506A-4D7A-B222-70F650C5C31B}" destId="{676C4229-4850-46B0-A1FC-C1615B5D3E5D}" srcOrd="1" destOrd="0" presId="urn:microsoft.com/office/officeart/2005/8/layout/list1"/>
    <dgm:cxn modelId="{0F1E59E9-F99C-450C-A8FE-C3B038BD36E6}" srcId="{AB0819DF-BF43-4752-8DB2-62C1DCFA62DF}" destId="{BAFC06CA-4C3C-4932-8960-7DC603EA351C}" srcOrd="0" destOrd="0" parTransId="{3E68FFA4-3EBA-47AB-ACB6-2174939ABD41}" sibTransId="{C096D709-6208-44F0-BC83-44F9360AB321}"/>
    <dgm:cxn modelId="{F0148BF1-E797-47B8-8C21-F6A2AEE154E4}" type="presOf" srcId="{865C9390-45B4-41A0-BD44-6AB9738DEB99}" destId="{91844C11-E617-4B43-B14A-B9057A7ABFBE}" srcOrd="0" destOrd="0" presId="urn:microsoft.com/office/officeart/2005/8/layout/list1"/>
    <dgm:cxn modelId="{08C78CF2-C261-4151-8241-27D4E87E1144}" type="presOf" srcId="{AB0819DF-BF43-4752-8DB2-62C1DCFA62DF}" destId="{EA5465F5-F55F-444B-A4C8-991007D8EC3E}" srcOrd="1" destOrd="0" presId="urn:microsoft.com/office/officeart/2005/8/layout/list1"/>
    <dgm:cxn modelId="{51E185F3-7A49-4AA1-9960-20705AC39D2F}" srcId="{D8CBA614-506A-4D7A-B222-70F650C5C31B}" destId="{A816E5F7-34EF-4279-BDDF-F6F00C191EB9}" srcOrd="1" destOrd="0" parTransId="{267EA83E-908D-43F6-8F92-FE5DE63D7039}" sibTransId="{6A2074A8-89FC-45B2-9E0A-DEC781514C7E}"/>
    <dgm:cxn modelId="{45BEE0FC-1002-4664-A177-DE113851694C}" srcId="{9B13E33C-1A0B-4DC7-831C-DB5EFB3B9B13}" destId="{AB0819DF-BF43-4752-8DB2-62C1DCFA62DF}" srcOrd="4" destOrd="0" parTransId="{96653E2E-0AF1-4DE5-9F8B-CAA7744C27E4}" sibTransId="{5DF3291D-2EF2-4353-BA92-3E0AF2BDFBCA}"/>
    <dgm:cxn modelId="{A7B9859B-1E48-435E-B751-A04D36B09F44}" type="presParOf" srcId="{8E145AE9-232A-42D8-BB20-23DAE72C34C8}" destId="{411D7E33-5184-4C88-B3D8-CD853C273A91}" srcOrd="0" destOrd="0" presId="urn:microsoft.com/office/officeart/2005/8/layout/list1"/>
    <dgm:cxn modelId="{8029727C-84D4-49EC-8E18-D080348D789A}" type="presParOf" srcId="{411D7E33-5184-4C88-B3D8-CD853C273A91}" destId="{B16F7C28-C022-4EB6-AA77-A8A839D8312F}" srcOrd="0" destOrd="0" presId="urn:microsoft.com/office/officeart/2005/8/layout/list1"/>
    <dgm:cxn modelId="{3317E5C4-F8B3-4E97-9E5D-C5666585FD60}" type="presParOf" srcId="{411D7E33-5184-4C88-B3D8-CD853C273A91}" destId="{676C4229-4850-46B0-A1FC-C1615B5D3E5D}" srcOrd="1" destOrd="0" presId="urn:microsoft.com/office/officeart/2005/8/layout/list1"/>
    <dgm:cxn modelId="{F6CD5A36-0429-425D-AAF4-6BF5A018ADA9}" type="presParOf" srcId="{8E145AE9-232A-42D8-BB20-23DAE72C34C8}" destId="{ED55094A-B79F-4112-BEE7-811F4F602EA7}" srcOrd="1" destOrd="0" presId="urn:microsoft.com/office/officeart/2005/8/layout/list1"/>
    <dgm:cxn modelId="{03D76B00-98CB-4DCD-8FCF-4C05FFFF19EB}" type="presParOf" srcId="{8E145AE9-232A-42D8-BB20-23DAE72C34C8}" destId="{D3EE4D7C-75FA-4974-AFEA-A2AB62160E53}" srcOrd="2" destOrd="0" presId="urn:microsoft.com/office/officeart/2005/8/layout/list1"/>
    <dgm:cxn modelId="{BF8274C1-3892-49A6-87A3-E95995461E0C}" type="presParOf" srcId="{8E145AE9-232A-42D8-BB20-23DAE72C34C8}" destId="{6BE4470B-18A7-452D-A43A-D6C0382D8C3B}" srcOrd="3" destOrd="0" presId="urn:microsoft.com/office/officeart/2005/8/layout/list1"/>
    <dgm:cxn modelId="{468AF36E-5031-49E0-B6CF-8BA608C207BC}" type="presParOf" srcId="{8E145AE9-232A-42D8-BB20-23DAE72C34C8}" destId="{986C8ED1-2BBE-4D79-BE3F-23B395BC0D4E}" srcOrd="4" destOrd="0" presId="urn:microsoft.com/office/officeart/2005/8/layout/list1"/>
    <dgm:cxn modelId="{D2F7E8CD-A0A9-4AF3-8463-39ACDDB499F4}" type="presParOf" srcId="{986C8ED1-2BBE-4D79-BE3F-23B395BC0D4E}" destId="{91844C11-E617-4B43-B14A-B9057A7ABFBE}" srcOrd="0" destOrd="0" presId="urn:microsoft.com/office/officeart/2005/8/layout/list1"/>
    <dgm:cxn modelId="{598BA62D-EC90-4A57-AF1C-26AEBCE0FE21}" type="presParOf" srcId="{986C8ED1-2BBE-4D79-BE3F-23B395BC0D4E}" destId="{D1B22CDC-B553-4A6B-BEC0-99476F455767}" srcOrd="1" destOrd="0" presId="urn:microsoft.com/office/officeart/2005/8/layout/list1"/>
    <dgm:cxn modelId="{276BB9D8-426E-4811-B33E-B352883FC7FF}" type="presParOf" srcId="{8E145AE9-232A-42D8-BB20-23DAE72C34C8}" destId="{45F3FE9A-7C0E-4A84-8C4E-D8164E69BF5B}" srcOrd="5" destOrd="0" presId="urn:microsoft.com/office/officeart/2005/8/layout/list1"/>
    <dgm:cxn modelId="{F37982DB-39A9-44F4-B0F2-81E3293B43A1}" type="presParOf" srcId="{8E145AE9-232A-42D8-BB20-23DAE72C34C8}" destId="{D614D3C4-BFBA-4834-9355-1DE061478C60}" srcOrd="6" destOrd="0" presId="urn:microsoft.com/office/officeart/2005/8/layout/list1"/>
    <dgm:cxn modelId="{CE2011AE-0E70-4F9F-B14C-1108DCBBFFC3}" type="presParOf" srcId="{8E145AE9-232A-42D8-BB20-23DAE72C34C8}" destId="{EA5B146B-C30B-4D9F-A6E9-84615252C760}" srcOrd="7" destOrd="0" presId="urn:microsoft.com/office/officeart/2005/8/layout/list1"/>
    <dgm:cxn modelId="{37D2A158-20A2-4044-9157-D8CCB9CCC103}" type="presParOf" srcId="{8E145AE9-232A-42D8-BB20-23DAE72C34C8}" destId="{EDC2FEE6-3FA3-4609-A874-614F8FEB03B8}" srcOrd="8" destOrd="0" presId="urn:microsoft.com/office/officeart/2005/8/layout/list1"/>
    <dgm:cxn modelId="{CB99E56B-61D5-49B4-944E-11DF113F1072}" type="presParOf" srcId="{EDC2FEE6-3FA3-4609-A874-614F8FEB03B8}" destId="{1690541D-1256-4303-A146-1F68DEBDAD0F}" srcOrd="0" destOrd="0" presId="urn:microsoft.com/office/officeart/2005/8/layout/list1"/>
    <dgm:cxn modelId="{D9F5032C-AF35-4B8E-BF2C-B0C3A1FA1C77}" type="presParOf" srcId="{EDC2FEE6-3FA3-4609-A874-614F8FEB03B8}" destId="{9F2A5AB8-5078-4B0F-B94E-1775D9975693}" srcOrd="1" destOrd="0" presId="urn:microsoft.com/office/officeart/2005/8/layout/list1"/>
    <dgm:cxn modelId="{EDAE88DE-F502-4F3B-A576-2FE4689CB189}" type="presParOf" srcId="{8E145AE9-232A-42D8-BB20-23DAE72C34C8}" destId="{562E6CCF-6513-49FA-9F4C-51B94094B092}" srcOrd="9" destOrd="0" presId="urn:microsoft.com/office/officeart/2005/8/layout/list1"/>
    <dgm:cxn modelId="{F7412549-1CFA-441C-8870-4EE2FCF29567}" type="presParOf" srcId="{8E145AE9-232A-42D8-BB20-23DAE72C34C8}" destId="{72D79AA1-1A39-446A-B191-EAB30B92937C}" srcOrd="10" destOrd="0" presId="urn:microsoft.com/office/officeart/2005/8/layout/list1"/>
    <dgm:cxn modelId="{227A30A6-344A-4677-97DC-ECE16DB8CB0C}" type="presParOf" srcId="{8E145AE9-232A-42D8-BB20-23DAE72C34C8}" destId="{BB486CD2-0336-408A-B0E0-6DF5F6526280}" srcOrd="11" destOrd="0" presId="urn:microsoft.com/office/officeart/2005/8/layout/list1"/>
    <dgm:cxn modelId="{35B8D93B-B467-4427-AF00-11827C44A813}" type="presParOf" srcId="{8E145AE9-232A-42D8-BB20-23DAE72C34C8}" destId="{A3D68B9B-BF9C-41F7-9EE0-E0C4237FC541}" srcOrd="12" destOrd="0" presId="urn:microsoft.com/office/officeart/2005/8/layout/list1"/>
    <dgm:cxn modelId="{619BE8AB-7B05-4B3F-ABCB-62AAF396A60C}" type="presParOf" srcId="{A3D68B9B-BF9C-41F7-9EE0-E0C4237FC541}" destId="{F2B25EFC-4650-4987-BB5B-3EEA24E4ADD5}" srcOrd="0" destOrd="0" presId="urn:microsoft.com/office/officeart/2005/8/layout/list1"/>
    <dgm:cxn modelId="{F946FE59-FD87-4059-86C3-B85DF03CC2EA}" type="presParOf" srcId="{A3D68B9B-BF9C-41F7-9EE0-E0C4237FC541}" destId="{EDDE7B5F-58CC-465C-80E1-E48FEED69D31}" srcOrd="1" destOrd="0" presId="urn:microsoft.com/office/officeart/2005/8/layout/list1"/>
    <dgm:cxn modelId="{CA7ABE36-66C6-48B7-87EE-E98BBA53D8D7}" type="presParOf" srcId="{8E145AE9-232A-42D8-BB20-23DAE72C34C8}" destId="{DA56FFD2-DE72-4EE4-81B9-ED01C1FC2B0A}" srcOrd="13" destOrd="0" presId="urn:microsoft.com/office/officeart/2005/8/layout/list1"/>
    <dgm:cxn modelId="{0FA5D5ED-9BF9-46DE-974A-C5CF6192FF9E}" type="presParOf" srcId="{8E145AE9-232A-42D8-BB20-23DAE72C34C8}" destId="{13469AEF-E1B3-4702-99FD-39B416072F1F}" srcOrd="14" destOrd="0" presId="urn:microsoft.com/office/officeart/2005/8/layout/list1"/>
    <dgm:cxn modelId="{1749E9AD-6018-4DCE-8602-3FC3414CC459}" type="presParOf" srcId="{8E145AE9-232A-42D8-BB20-23DAE72C34C8}" destId="{C20F4907-167D-4321-BC3D-D69996FA8BB2}" srcOrd="15" destOrd="0" presId="urn:microsoft.com/office/officeart/2005/8/layout/list1"/>
    <dgm:cxn modelId="{0DE40809-FF3C-4CB7-88DE-D0FAEC80DA5B}" type="presParOf" srcId="{8E145AE9-232A-42D8-BB20-23DAE72C34C8}" destId="{2C28EE6A-54B9-441F-BDDB-94B25F7CF43A}" srcOrd="16" destOrd="0" presId="urn:microsoft.com/office/officeart/2005/8/layout/list1"/>
    <dgm:cxn modelId="{5DC5BF90-417E-4295-B8CE-D78C518B407C}" type="presParOf" srcId="{2C28EE6A-54B9-441F-BDDB-94B25F7CF43A}" destId="{33006791-2C71-4F70-BA88-D9CA6CD8310D}" srcOrd="0" destOrd="0" presId="urn:microsoft.com/office/officeart/2005/8/layout/list1"/>
    <dgm:cxn modelId="{FEECC0AC-2B0B-4A3A-B25F-4CE4F4DCE50E}" type="presParOf" srcId="{2C28EE6A-54B9-441F-BDDB-94B25F7CF43A}" destId="{EA5465F5-F55F-444B-A4C8-991007D8EC3E}" srcOrd="1" destOrd="0" presId="urn:microsoft.com/office/officeart/2005/8/layout/list1"/>
    <dgm:cxn modelId="{04775A2F-06E7-498E-81B2-077FEC71BA08}" type="presParOf" srcId="{8E145AE9-232A-42D8-BB20-23DAE72C34C8}" destId="{414A79FD-B3C1-4D68-8A7D-CFB1DAC9B11F}" srcOrd="17" destOrd="0" presId="urn:microsoft.com/office/officeart/2005/8/layout/list1"/>
    <dgm:cxn modelId="{EEB8BCE1-EC48-4450-9FE9-9CC19D6ACF4F}" type="presParOf" srcId="{8E145AE9-232A-42D8-BB20-23DAE72C34C8}" destId="{73239D6C-E4AD-4039-825B-A24542CB565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27057-1A71-4BD4-8095-85E30C8A86F5}">
      <dsp:nvSpPr>
        <dsp:cNvPr id="0" name=""/>
        <dsp:cNvSpPr/>
      </dsp:nvSpPr>
      <dsp:spPr>
        <a:xfrm>
          <a:off x="0" y="0"/>
          <a:ext cx="3705344" cy="678180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1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b="1" kern="1200" dirty="0">
              <a:solidFill>
                <a:schemeClr val="tx1"/>
              </a:solidFill>
            </a:rPr>
            <a:t>Planificar y controlar</a:t>
          </a:r>
          <a:endParaRPr lang="es-CL" sz="3200" b="1" kern="1200" dirty="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3200" kern="1200" dirty="0">
              <a:solidFill>
                <a:schemeClr val="tx1"/>
              </a:solidFill>
            </a:rPr>
            <a:t>Definir plan de pruebas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3200" kern="1200" dirty="0">
              <a:solidFill>
                <a:schemeClr val="tx1"/>
              </a:solidFill>
            </a:rPr>
            <a:t>Controlar ejecución de pruebas</a:t>
          </a:r>
        </a:p>
      </dsp:txBody>
      <dsp:txXfrm>
        <a:off x="0" y="2712720"/>
        <a:ext cx="3705344" cy="2712720"/>
      </dsp:txXfrm>
    </dsp:sp>
    <dsp:sp modelId="{DAD5891F-34B5-4B15-A2AB-31ADADF72351}">
      <dsp:nvSpPr>
        <dsp:cNvPr id="0" name=""/>
        <dsp:cNvSpPr/>
      </dsp:nvSpPr>
      <dsp:spPr>
        <a:xfrm>
          <a:off x="723502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35C63-4D5D-4BA2-AD7D-CB1A9B4856D0}">
      <dsp:nvSpPr>
        <dsp:cNvPr id="0" name=""/>
        <dsp:cNvSpPr/>
      </dsp:nvSpPr>
      <dsp:spPr>
        <a:xfrm>
          <a:off x="3816504" y="0"/>
          <a:ext cx="3705344" cy="678180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b="1" kern="1200" dirty="0">
              <a:solidFill>
                <a:schemeClr val="tx1"/>
              </a:solidFill>
            </a:rPr>
            <a:t>Analizar y diseñar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Analizar requerimientos y  ambientes de prueba.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Diseñar casos de prueba</a:t>
          </a:r>
        </a:p>
      </dsp:txBody>
      <dsp:txXfrm>
        <a:off x="3816504" y="2712720"/>
        <a:ext cx="3705344" cy="2712720"/>
      </dsp:txXfrm>
    </dsp:sp>
    <dsp:sp modelId="{29CC2467-08C4-4BFE-B35C-7F11C665C057}">
      <dsp:nvSpPr>
        <dsp:cNvPr id="0" name=""/>
        <dsp:cNvSpPr/>
      </dsp:nvSpPr>
      <dsp:spPr>
        <a:xfrm>
          <a:off x="4540007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C5ABC-2A5A-4969-83AB-DC94A3B44E54}">
      <dsp:nvSpPr>
        <dsp:cNvPr id="0" name=""/>
        <dsp:cNvSpPr/>
      </dsp:nvSpPr>
      <dsp:spPr>
        <a:xfrm>
          <a:off x="7571463" y="0"/>
          <a:ext cx="3705344" cy="678180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b="1" kern="1200" dirty="0">
              <a:solidFill>
                <a:schemeClr val="tx1"/>
              </a:solidFill>
            </a:rPr>
            <a:t>Ejecutar pruebas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Implementar ambiente QA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Ejecutar pruebas</a:t>
          </a:r>
        </a:p>
      </dsp:txBody>
      <dsp:txXfrm>
        <a:off x="7571463" y="2712720"/>
        <a:ext cx="3705344" cy="2712720"/>
      </dsp:txXfrm>
    </dsp:sp>
    <dsp:sp modelId="{30DCD2E4-151F-4C3C-A81C-0ACFF7FE8815}">
      <dsp:nvSpPr>
        <dsp:cNvPr id="0" name=""/>
        <dsp:cNvSpPr/>
      </dsp:nvSpPr>
      <dsp:spPr>
        <a:xfrm>
          <a:off x="8356511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F9C39-AD80-4209-9EA4-EBC70B6E85A2}">
      <dsp:nvSpPr>
        <dsp:cNvPr id="0" name=""/>
        <dsp:cNvSpPr/>
      </dsp:nvSpPr>
      <dsp:spPr>
        <a:xfrm>
          <a:off x="11449513" y="0"/>
          <a:ext cx="3705344" cy="678180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b="1" kern="1200" dirty="0">
              <a:solidFill>
                <a:schemeClr val="tx1"/>
              </a:solidFill>
            </a:rPr>
            <a:t>Evaluar los criterios existentes y reportar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Reportar defectos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800" kern="1200" dirty="0">
              <a:solidFill>
                <a:schemeClr val="tx1"/>
              </a:solidFill>
            </a:rPr>
            <a:t>Evaluar si se requiere un nuevo ciclo de pruebas</a:t>
          </a:r>
        </a:p>
      </dsp:txBody>
      <dsp:txXfrm>
        <a:off x="11449513" y="2712720"/>
        <a:ext cx="3705344" cy="2712720"/>
      </dsp:txXfrm>
    </dsp:sp>
    <dsp:sp modelId="{C68763ED-073D-46E3-888C-15EC556610DC}">
      <dsp:nvSpPr>
        <dsp:cNvPr id="0" name=""/>
        <dsp:cNvSpPr/>
      </dsp:nvSpPr>
      <dsp:spPr>
        <a:xfrm>
          <a:off x="12173016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4CC7F-FB05-4C4A-B42F-147498DF0F97}">
      <dsp:nvSpPr>
        <dsp:cNvPr id="0" name=""/>
        <dsp:cNvSpPr/>
      </dsp:nvSpPr>
      <dsp:spPr>
        <a:xfrm>
          <a:off x="15266018" y="0"/>
          <a:ext cx="3705344" cy="678180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1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b="1" kern="1200" dirty="0">
              <a:solidFill>
                <a:schemeClr val="tx1"/>
              </a:solidFill>
            </a:rPr>
            <a:t>Cerrar las pruebas</a:t>
          </a:r>
          <a:endParaRPr lang="es-AR" sz="3000" b="1" kern="1200" dirty="0">
            <a:solidFill>
              <a:schemeClr val="tx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>
              <a:solidFill>
                <a:schemeClr val="tx1"/>
              </a:solidFill>
            </a:rPr>
            <a:t>Recolectar métricas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>
              <a:solidFill>
                <a:schemeClr val="tx1"/>
              </a:solidFill>
            </a:rPr>
            <a:t>Identificar condiciones de término de pruebas</a:t>
          </a:r>
        </a:p>
      </dsp:txBody>
      <dsp:txXfrm>
        <a:off x="15266018" y="2712720"/>
        <a:ext cx="3705344" cy="2712720"/>
      </dsp:txXfrm>
    </dsp:sp>
    <dsp:sp modelId="{9CBC965A-65D4-4FBA-A087-D5046F60817A}">
      <dsp:nvSpPr>
        <dsp:cNvPr id="0" name=""/>
        <dsp:cNvSpPr/>
      </dsp:nvSpPr>
      <dsp:spPr>
        <a:xfrm>
          <a:off x="15989521" y="406907"/>
          <a:ext cx="2258339" cy="2258339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D7720-784E-41E0-9A39-8B90FB842BD9}">
      <dsp:nvSpPr>
        <dsp:cNvPr id="0" name=""/>
        <dsp:cNvSpPr/>
      </dsp:nvSpPr>
      <dsp:spPr>
        <a:xfrm flipV="1">
          <a:off x="901974" y="6678933"/>
          <a:ext cx="17453653" cy="102866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E4D7C-75FA-4974-AFEA-A2AB62160E53}">
      <dsp:nvSpPr>
        <dsp:cNvPr id="0" name=""/>
        <dsp:cNvSpPr/>
      </dsp:nvSpPr>
      <dsp:spPr>
        <a:xfrm>
          <a:off x="0" y="204284"/>
          <a:ext cx="16078200" cy="1143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7847" tIns="229108" rIns="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La planificación define objetivos, estimaciones, actividades, riesgos y calendarización.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El control compara el progreso real de las pruebas con la planificación e informa el estado de las pruebas.</a:t>
          </a:r>
        </a:p>
      </dsp:txBody>
      <dsp:txXfrm>
        <a:off x="0" y="204284"/>
        <a:ext cx="16078200" cy="1143450"/>
      </dsp:txXfrm>
    </dsp:sp>
    <dsp:sp modelId="{676C4229-4850-46B0-A1FC-C1615B5D3E5D}">
      <dsp:nvSpPr>
        <dsp:cNvPr id="0" name=""/>
        <dsp:cNvSpPr/>
      </dsp:nvSpPr>
      <dsp:spPr>
        <a:xfrm>
          <a:off x="765441" y="41924"/>
          <a:ext cx="15308817" cy="3247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02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 dirty="0"/>
            <a:t>Planificación y control</a:t>
          </a:r>
        </a:p>
      </dsp:txBody>
      <dsp:txXfrm>
        <a:off x="781293" y="57776"/>
        <a:ext cx="15277113" cy="293016"/>
      </dsp:txXfrm>
    </dsp:sp>
    <dsp:sp modelId="{D614D3C4-BFBA-4834-9355-1DE061478C60}">
      <dsp:nvSpPr>
        <dsp:cNvPr id="0" name=""/>
        <dsp:cNvSpPr/>
      </dsp:nvSpPr>
      <dsp:spPr>
        <a:xfrm>
          <a:off x="0" y="1569494"/>
          <a:ext cx="16078200" cy="148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7847" tIns="229108" rIns="124784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Revisar y analizar requerimientos, riesgos, especificaciones, aquitectura, diseños, especificaciones de interfaz, etc.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Identificar las condiciones del tessting y diseñar casos de prueba de alto nivel.</a:t>
          </a:r>
        </a:p>
      </dsp:txBody>
      <dsp:txXfrm>
        <a:off x="0" y="1569494"/>
        <a:ext cx="16078200" cy="1489950"/>
      </dsp:txXfrm>
    </dsp:sp>
    <dsp:sp modelId="{D1B22CDC-B553-4A6B-BEC0-99476F455767}">
      <dsp:nvSpPr>
        <dsp:cNvPr id="0" name=""/>
        <dsp:cNvSpPr/>
      </dsp:nvSpPr>
      <dsp:spPr>
        <a:xfrm>
          <a:off x="765441" y="1407134"/>
          <a:ext cx="15308817" cy="32472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02" tIns="0" rIns="42540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/>
            <a:t>Análisis y diseño</a:t>
          </a:r>
          <a:endParaRPr lang="es-CL" sz="3200" kern="1200" dirty="0"/>
        </a:p>
      </dsp:txBody>
      <dsp:txXfrm>
        <a:off x="781293" y="1422986"/>
        <a:ext cx="15277113" cy="293016"/>
      </dsp:txXfrm>
    </dsp:sp>
    <dsp:sp modelId="{72D79AA1-1A39-446A-B191-EAB30B92937C}">
      <dsp:nvSpPr>
        <dsp:cNvPr id="0" name=""/>
        <dsp:cNvSpPr/>
      </dsp:nvSpPr>
      <dsp:spPr>
        <a:xfrm>
          <a:off x="0" y="3281204"/>
          <a:ext cx="16078200" cy="194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7847" tIns="229108" rIns="124784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Finalizar, implementar y priorizar los casos de prueba.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Crear datos de prueba.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Configurar el entorno y ejecutar las pruebas.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Registrar resultados obtenidos en la ejecución de las pruebas.</a:t>
          </a:r>
        </a:p>
      </dsp:txBody>
      <dsp:txXfrm>
        <a:off x="0" y="3281204"/>
        <a:ext cx="16078200" cy="1940400"/>
      </dsp:txXfrm>
    </dsp:sp>
    <dsp:sp modelId="{9F2A5AB8-5078-4B0F-B94E-1775D9975693}">
      <dsp:nvSpPr>
        <dsp:cNvPr id="0" name=""/>
        <dsp:cNvSpPr/>
      </dsp:nvSpPr>
      <dsp:spPr>
        <a:xfrm>
          <a:off x="765441" y="3118844"/>
          <a:ext cx="15308817" cy="32472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02" tIns="0" rIns="42540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/>
            <a:t>Implementación y ejecución</a:t>
          </a:r>
          <a:endParaRPr lang="es-CL" sz="3200" kern="1200" dirty="0"/>
        </a:p>
      </dsp:txBody>
      <dsp:txXfrm>
        <a:off x="781293" y="3134696"/>
        <a:ext cx="15277113" cy="293016"/>
      </dsp:txXfrm>
    </dsp:sp>
    <dsp:sp modelId="{13469AEF-E1B3-4702-99FD-39B416072F1F}">
      <dsp:nvSpPr>
        <dsp:cNvPr id="0" name=""/>
        <dsp:cNvSpPr/>
      </dsp:nvSpPr>
      <dsp:spPr>
        <a:xfrm>
          <a:off x="0" y="5443365"/>
          <a:ext cx="16078200" cy="1524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7847" tIns="229108" rIns="124784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Verificar los registros de las pruebas contra los criterios especificados en el plan de pruebas.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Evaluar si es necesario más test o si los criterios especificados deben cambiar.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Generar un reporte con un resumen del test.</a:t>
          </a:r>
        </a:p>
      </dsp:txBody>
      <dsp:txXfrm>
        <a:off x="0" y="5443365"/>
        <a:ext cx="16078200" cy="1524600"/>
      </dsp:txXfrm>
    </dsp:sp>
    <dsp:sp modelId="{EDDE7B5F-58CC-465C-80E1-E48FEED69D31}">
      <dsp:nvSpPr>
        <dsp:cNvPr id="0" name=""/>
        <dsp:cNvSpPr/>
      </dsp:nvSpPr>
      <dsp:spPr>
        <a:xfrm>
          <a:off x="765441" y="5281004"/>
          <a:ext cx="15308817" cy="32472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02" tIns="0" rIns="42540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/>
            <a:t>Evaluación de los criterios de salida y elaboración de informes.</a:t>
          </a:r>
          <a:endParaRPr lang="es-CL" sz="3200" kern="1200" dirty="0"/>
        </a:p>
      </dsp:txBody>
      <dsp:txXfrm>
        <a:off x="781293" y="5296856"/>
        <a:ext cx="15277113" cy="293016"/>
      </dsp:txXfrm>
    </dsp:sp>
    <dsp:sp modelId="{73239D6C-E4AD-4039-825B-A24542CB565B}">
      <dsp:nvSpPr>
        <dsp:cNvPr id="0" name=""/>
        <dsp:cNvSpPr/>
      </dsp:nvSpPr>
      <dsp:spPr>
        <a:xfrm>
          <a:off x="0" y="7189725"/>
          <a:ext cx="16078200" cy="107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7847" tIns="229108" rIns="124784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2400" kern="1200" dirty="0"/>
            <a:t>Recopilar  los datos de las actividades de pruebas finalizadas con el objetivo de consolidar la experiencia, los productos de prueba, los hechos y las cifras</a:t>
          </a:r>
        </a:p>
      </dsp:txBody>
      <dsp:txXfrm>
        <a:off x="0" y="7189725"/>
        <a:ext cx="16078200" cy="1074150"/>
      </dsp:txXfrm>
    </dsp:sp>
    <dsp:sp modelId="{EA5465F5-F55F-444B-A4C8-991007D8EC3E}">
      <dsp:nvSpPr>
        <dsp:cNvPr id="0" name=""/>
        <dsp:cNvSpPr/>
      </dsp:nvSpPr>
      <dsp:spPr>
        <a:xfrm>
          <a:off x="765441" y="7027365"/>
          <a:ext cx="15308817" cy="32472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02" tIns="0" rIns="425402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kern="1200"/>
            <a:t>Actividades de cierre</a:t>
          </a:r>
          <a:endParaRPr lang="es-CL" sz="3200" kern="1200" dirty="0"/>
        </a:p>
      </dsp:txBody>
      <dsp:txXfrm>
        <a:off x="781293" y="7043217"/>
        <a:ext cx="15277113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30-06-2023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lde.es/elementos-mapa-de-calor-mapa-de-riesgos/" TargetMode="External"/><Relationship Id="rId2" Type="http://schemas.openxmlformats.org/officeDocument/2006/relationships/hyperlink" Target="https://www.diariodeqa.com/post/pruebas-din%C3%A1micas-vs-pruebas-est%C3%A1ticas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s.dreamstime.com/pruebas-de-software-que-examinan-los-artefactos-y-el-comportamiento-del-sometido-prueba-mediante-texto-validaci%C3%B3n-verificaci%C3%B3n-image24598711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668000" cy="584775"/>
          </a:xfrm>
        </p:spPr>
        <p:txBody>
          <a:bodyPr/>
          <a:lstStyle/>
          <a:p>
            <a:r>
              <a:rPr lang="es-MX" sz="3800" spc="-10" dirty="0"/>
              <a:t>Plan de pruebas</a:t>
            </a:r>
            <a:endParaRPr lang="es-CL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369332"/>
          </a:xfrm>
        </p:spPr>
        <p:txBody>
          <a:bodyPr/>
          <a:lstStyle/>
          <a:p>
            <a:r>
              <a:rPr lang="es-CL" sz="2400" dirty="0">
                <a:latin typeface="Arial"/>
                <a:cs typeface="Arial"/>
              </a:rPr>
              <a:t>Calidad de Software - CSY4111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pPr algn="l"/>
            <a:r>
              <a:rPr lang="es-ES" sz="4800" dirty="0"/>
              <a:t>PROCESO DE TESTING</a:t>
            </a:r>
          </a:p>
        </p:txBody>
      </p:sp>
      <p:graphicFrame>
        <p:nvGraphicFramePr>
          <p:cNvPr id="11" name="Marcador de contenido 3">
            <a:extLst>
              <a:ext uri="{FF2B5EF4-FFF2-40B4-BE49-F238E27FC236}">
                <a16:creationId xmlns:a16="http://schemas.microsoft.com/office/drawing/2014/main" id="{F44C2DFF-F53C-B627-59D8-30D22FEE5107}"/>
              </a:ext>
            </a:extLst>
          </p:cNvPr>
          <p:cNvGraphicFramePr>
            <a:graphicFrameLocks/>
          </p:cNvGraphicFramePr>
          <p:nvPr/>
        </p:nvGraphicFramePr>
        <p:xfrm>
          <a:off x="423204" y="1844676"/>
          <a:ext cx="18971363" cy="678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E3325085-5EE6-9F1B-8ABE-7A04CF52F944}"/>
              </a:ext>
            </a:extLst>
          </p:cNvPr>
          <p:cNvSpPr/>
          <p:nvPr/>
        </p:nvSpPr>
        <p:spPr>
          <a:xfrm rot="5400000">
            <a:off x="9201112" y="-721846"/>
            <a:ext cx="1140831" cy="1869664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3482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pPr algn="l"/>
            <a:r>
              <a:rPr lang="es-ES" sz="4800" dirty="0"/>
              <a:t>PROCESO DE TESTING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2BAA1A8-446F-B831-7872-0F761887B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654223"/>
              </p:ext>
            </p:extLst>
          </p:nvPr>
        </p:nvGraphicFramePr>
        <p:xfrm>
          <a:off x="2887081" y="1616075"/>
          <a:ext cx="16078200" cy="830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lecha: hacia arriba 2">
            <a:extLst>
              <a:ext uri="{FF2B5EF4-FFF2-40B4-BE49-F238E27FC236}">
                <a16:creationId xmlns:a16="http://schemas.microsoft.com/office/drawing/2014/main" id="{F829FFFC-D0C8-E2B5-91A4-80B27215A577}"/>
              </a:ext>
            </a:extLst>
          </p:cNvPr>
          <p:cNvSpPr/>
          <p:nvPr/>
        </p:nvSpPr>
        <p:spPr>
          <a:xfrm rot="10800000">
            <a:off x="984250" y="2035175"/>
            <a:ext cx="1140831" cy="74676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990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MX" sz="4800" dirty="0"/>
              <a:t>PLANIFICACIÓN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29FDB3-0B3B-2BCF-2A76-1F01654E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0" y="1844675"/>
            <a:ext cx="11963400" cy="9023507"/>
          </a:xfrm>
          <a:prstGeom prst="rect">
            <a:avLst/>
          </a:prstGeom>
        </p:spPr>
      </p:pic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9063463" y="1175751"/>
            <a:ext cx="10356850" cy="1337847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5200" dirty="0"/>
              <a:t>¿Dónde iremos de vacaciones?</a:t>
            </a:r>
            <a:endParaRPr lang="es-CL" sz="5200" dirty="0"/>
          </a:p>
          <a:p>
            <a:pPr algn="just"/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76272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365250" y="1920875"/>
            <a:ext cx="174498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Al igual que la planificación de un proyecto, es necesario planificar el proceso de pruebas.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Esto va a permitir organizar las pruebas de manera que se cuente con una programación, recursos y estrategias para realizar el </a:t>
            </a:r>
            <a:r>
              <a:rPr lang="es-MX" sz="4000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 descr="Imagen relacionada">
            <a:extLst>
              <a:ext uri="{FF2B5EF4-FFF2-40B4-BE49-F238E27FC236}">
                <a16:creationId xmlns:a16="http://schemas.microsoft.com/office/drawing/2014/main" id="{368349C7-A8B2-4710-1D6F-AA3AEE49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850" y="6761492"/>
            <a:ext cx="5758893" cy="38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4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365250" y="1920875"/>
            <a:ext cx="17449800" cy="5181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Determinar ámbito y riesgo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Determinar el enfoque de las pruebas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Implementar una estrategia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Determinar los requerimientos del test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Estimar el tiempo y calendarizar las pruebas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Determinar los criterios de aprobación</a:t>
            </a:r>
          </a:p>
        </p:txBody>
      </p:sp>
      <p:sp>
        <p:nvSpPr>
          <p:cNvPr id="6" name="Rectángulo redondeado 4">
            <a:extLst>
              <a:ext uri="{FF2B5EF4-FFF2-40B4-BE49-F238E27FC236}">
                <a16:creationId xmlns:a16="http://schemas.microsoft.com/office/drawing/2014/main" id="{19A2EF17-E221-C842-B0D9-DD9159C0DE93}"/>
              </a:ext>
            </a:extLst>
          </p:cNvPr>
          <p:cNvSpPr/>
          <p:nvPr/>
        </p:nvSpPr>
        <p:spPr>
          <a:xfrm>
            <a:off x="6965950" y="8245475"/>
            <a:ext cx="6248400" cy="15897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3200" dirty="0">
                <a:solidFill>
                  <a:schemeClr val="tx1"/>
                </a:solidFill>
              </a:rPr>
              <a:t>Esto genera un informe llamado </a:t>
            </a:r>
          </a:p>
          <a:p>
            <a:pPr algn="ctr"/>
            <a:r>
              <a:rPr lang="es-CL" sz="36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PRUEBAS</a:t>
            </a:r>
          </a:p>
        </p:txBody>
      </p:sp>
      <p:pic>
        <p:nvPicPr>
          <p:cNvPr id="8" name="Picture 10" descr="http://us.123rf.com/400wm/400/400/marinini/marinini1210/marinini121000097/15773482-idea-plan-accion--palabras-en-3d-flechas-de-colores-con-el-texto.jpg">
            <a:extLst>
              <a:ext uri="{FF2B5EF4-FFF2-40B4-BE49-F238E27FC236}">
                <a16:creationId xmlns:a16="http://schemas.microsoft.com/office/drawing/2014/main" id="{AFEC6ABF-318F-78A5-32E0-F492FB85C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14450" y="2550778"/>
            <a:ext cx="4585889" cy="3439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3167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365250" y="1920875"/>
            <a:ext cx="17449800" cy="76962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Se debe tener claro cuál es el alcance del proyecto, para así poder determinar, cual es el alcance de las pruebas y realizar lo siguiente: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Definir de requisitos de S.W.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Determinar cuáles módulos de Software se van a probar.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Determinar los requisitos ambientes de pruebas.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Conocer la documentación necesaria para realizar las pruebas.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Determinar los entregables del proceso de prueba.</a:t>
            </a:r>
          </a:p>
          <a:p>
            <a:pPr algn="just">
              <a:lnSpc>
                <a:spcPct val="150000"/>
              </a:lnSpc>
            </a:pP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806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024518" y="1920875"/>
            <a:ext cx="18055063" cy="3962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Riesgos</a:t>
            </a:r>
          </a:p>
          <a:p>
            <a:pPr algn="just"/>
            <a:endParaRPr lang="es-MX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A partir del análisis, se debe: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Identificar los Riesgos de QA o del proceso de certificación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Decidir cómo abordar, planificar y ejecutar las actividades de gestión de riesgos para un proyecto.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772344-E39C-0E79-9EA2-5267480C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56" y="5654675"/>
            <a:ext cx="8597028" cy="4419600"/>
          </a:xfrm>
          <a:prstGeom prst="rect">
            <a:avLst/>
          </a:prstGeom>
        </p:spPr>
      </p:pic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4ED3F43E-B219-6A6F-E4AD-3B3EA5B22E7A}"/>
              </a:ext>
            </a:extLst>
          </p:cNvPr>
          <p:cNvSpPr txBox="1">
            <a:spLocks/>
          </p:cNvSpPr>
          <p:nvPr/>
        </p:nvSpPr>
        <p:spPr>
          <a:xfrm>
            <a:off x="1086183" y="5426075"/>
            <a:ext cx="8991600" cy="3962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Wingdings" panose="05000000000000000000" pitchFamily="2" charset="2"/>
              <a:buChar char="§"/>
            </a:pP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Esto se concentra en un resumen de riesgos que contenga: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Riesgo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Mitigación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Plan de contingencia.</a:t>
            </a:r>
          </a:p>
        </p:txBody>
      </p:sp>
    </p:spTree>
    <p:extLst>
      <p:ext uri="{BB962C8B-B14F-4D97-AF65-F5344CB8AC3E}">
        <p14:creationId xmlns:p14="http://schemas.microsoft.com/office/powerpoint/2010/main" val="31214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024518" y="1920875"/>
            <a:ext cx="18055063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Roles y responsabilidades</a:t>
            </a:r>
          </a:p>
          <a:p>
            <a:pPr algn="just"/>
            <a:endParaRPr lang="es-MX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Se debe determinar cuáles son los Roles involucrados en el proceso de pruebas de SW y especificar las tareas y responsabilidades de todos los participantes.</a:t>
            </a:r>
          </a:p>
        </p:txBody>
      </p:sp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4ED3F43E-B219-6A6F-E4AD-3B3EA5B22E7A}"/>
              </a:ext>
            </a:extLst>
          </p:cNvPr>
          <p:cNvSpPr txBox="1">
            <a:spLocks/>
          </p:cNvSpPr>
          <p:nvPr/>
        </p:nvSpPr>
        <p:spPr>
          <a:xfrm>
            <a:off x="1086182" y="5426075"/>
            <a:ext cx="11099467" cy="3962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Los roles más comunes son:</a:t>
            </a:r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s-CL" sz="4000" i="1" dirty="0"/>
              <a:t>Jefe de proyecto QA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s-CL" sz="4000" i="1" dirty="0"/>
              <a:t>Analista de pruebas o QA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s-CL" sz="4000" i="1" dirty="0"/>
              <a:t>Tester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s-CL" sz="4000" i="1" dirty="0"/>
              <a:t>Desarrollador</a:t>
            </a:r>
          </a:p>
          <a:p>
            <a:pPr marL="1028700" lvl="1" indent="-571500" algn="just">
              <a:buFont typeface="Arial" panose="020B0604020202020204" pitchFamily="34" charset="0"/>
              <a:buChar char="•"/>
            </a:pPr>
            <a:r>
              <a:rPr lang="es-CL" sz="4000" i="1" dirty="0"/>
              <a:t>Usuario</a:t>
            </a:r>
            <a:endParaRPr lang="es-CL" sz="4000" dirty="0"/>
          </a:p>
          <a:p>
            <a:pPr algn="just"/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6615C1-9D03-5E39-CA3C-6D434D11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650" y="4664075"/>
            <a:ext cx="7991475" cy="52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08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024518" y="1920875"/>
            <a:ext cx="18055063" cy="64008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Planificación del </a:t>
            </a:r>
            <a:r>
              <a:rPr lang="es-MX" sz="4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s-MX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Una vez analizados los requerimientos, documentos asociados, modelos, diagramas y diseño del S.W. se debe determinar:</a:t>
            </a:r>
          </a:p>
          <a:p>
            <a:pPr algn="just">
              <a:lnSpc>
                <a:spcPct val="150000"/>
              </a:lnSpc>
            </a:pP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Tipo de prueba a realizar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Estrategias y técnicas de pruebas a usar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Los ciclos de prueba a ejecutar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Requerimientos del test (ambiente de prueba)</a:t>
            </a:r>
          </a:p>
        </p:txBody>
      </p:sp>
      <p:pic>
        <p:nvPicPr>
          <p:cNvPr id="3" name="Picture 2" descr="Resultado de imagen para gantt">
            <a:extLst>
              <a:ext uri="{FF2B5EF4-FFF2-40B4-BE49-F238E27FC236}">
                <a16:creationId xmlns:a16="http://schemas.microsoft.com/office/drawing/2014/main" id="{8066E5A4-4904-416B-8ACB-98C5B205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844" y="5045075"/>
            <a:ext cx="70294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76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18650" y="237807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518650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7262" y="7026177"/>
            <a:ext cx="554018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MX" sz="3000" dirty="0"/>
              <a:t>PLANIFICACIÓN</a:t>
            </a:r>
            <a:endParaRPr lang="es-CL" sz="300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518650" y="6264177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594850" y="9194781"/>
            <a:ext cx="416597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CASOS Y PLAN DE PRUEBAS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17262" y="8432781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17262" y="4685179"/>
            <a:ext cx="645458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ES" sz="3200" dirty="0"/>
              <a:t>PROCESO DE TESTING</a:t>
            </a: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024518" y="1920875"/>
            <a:ext cx="18055063" cy="84582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Planificación del </a:t>
            </a:r>
            <a:r>
              <a:rPr lang="es-MX" sz="4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es-MX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Se debe tener claridad del proyecto a trabajar.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Hacer un listado de actividades relacionados con el proyecto.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Ordenarla de manera secuencial y ver si hay tareas que se puedan realizar de manera paralela.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Identificar cuanto tiempo tomará cada tarea.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Asignar a cada tarea: fecha, tiempo, recursos y responsables.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Se debe considerar, no solo el tiempo en hacer las pruebas, sino también, el que los desarrolladores demoren en corregir los defectos.</a:t>
            </a:r>
          </a:p>
        </p:txBody>
      </p:sp>
    </p:spTree>
    <p:extLst>
      <p:ext uri="{BB962C8B-B14F-4D97-AF65-F5344CB8AC3E}">
        <p14:creationId xmlns:p14="http://schemas.microsoft.com/office/powerpoint/2010/main" val="276776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024518" y="1920875"/>
            <a:ext cx="18055063" cy="84582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Se deben determinar todos los artefactos que serán creados, usados, administrados y entregados durante este proceso de prueba.</a:t>
            </a:r>
          </a:p>
          <a:p>
            <a:pPr algn="just">
              <a:lnSpc>
                <a:spcPct val="150000"/>
              </a:lnSpc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Lo esperable es que al menos se trabaje con:	</a:t>
            </a:r>
          </a:p>
          <a:p>
            <a:pPr algn="just">
              <a:lnSpc>
                <a:spcPct val="150000"/>
              </a:lnSpc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Plan de pruebas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Casos de prueba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Reporte de defectos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Informe de cierre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0721F2-F655-AC6E-DD15-1E430BC2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50" y="5654675"/>
            <a:ext cx="8621780" cy="31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33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024518" y="1920875"/>
            <a:ext cx="18055063" cy="84582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Dentro de la planificación se deben incluir las condiciones que se deben cumplir para dar termino al proceso de pruebas, paso a producción y margen de tolerancia de aceptación de defectos.</a:t>
            </a:r>
          </a:p>
          <a:p>
            <a:pPr algn="just">
              <a:lnSpc>
                <a:spcPct val="150000"/>
              </a:lnSpc>
            </a:pP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https://iaap.files.wordpress.com/2011/05/cierre-de-proyecto3.jpg">
            <a:extLst>
              <a:ext uri="{FF2B5EF4-FFF2-40B4-BE49-F238E27FC236}">
                <a16:creationId xmlns:a16="http://schemas.microsoft.com/office/drawing/2014/main" id="{B85AFBD8-3E9C-AED4-566D-DDFB1824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130" y="6645275"/>
            <a:ext cx="15319838" cy="3733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370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PLANIFICACIÓN</a:t>
            </a:r>
            <a:endParaRPr lang="es-MX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1EC0E80A-E2BE-46D4-7AF8-7FC618DD0A92}"/>
              </a:ext>
            </a:extLst>
          </p:cNvPr>
          <p:cNvSpPr txBox="1">
            <a:spLocks/>
          </p:cNvSpPr>
          <p:nvPr/>
        </p:nvSpPr>
        <p:spPr>
          <a:xfrm>
            <a:off x="1024519" y="1920875"/>
            <a:ext cx="10094331" cy="84582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Condiciones de aceptación:</a:t>
            </a:r>
          </a:p>
          <a:p>
            <a:pPr algn="just">
              <a:lnSpc>
                <a:spcPct val="150000"/>
              </a:lnSpc>
            </a:pPr>
            <a:endParaRPr lang="es-MX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La aplicación no contiene defectos y esta validada por el usuario.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La aplicación contiene defectos leves que son aceptados por el usuario.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MX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La aplicación contiene defectos que van a ser corregidos en una segunda etapa o en una mantención y esta validado por el usuario.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B67A92-EDB6-094F-B275-552223AF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336" y="2377156"/>
            <a:ext cx="7545638" cy="754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650" y="8016875"/>
            <a:ext cx="10591800" cy="2031325"/>
          </a:xfrm>
        </p:spPr>
        <p:txBody>
          <a:bodyPr/>
          <a:lstStyle/>
          <a:p>
            <a:pPr algn="l"/>
            <a:r>
              <a:rPr lang="es-MX" sz="6600" dirty="0">
                <a:solidFill>
                  <a:schemeClr val="bg1"/>
                </a:solidFill>
              </a:rPr>
              <a:t>CASOS Y PLAN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7232162" y="6502668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CASOS Y PLAN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8059400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dirty="0"/>
              <a:t>Caso de prueba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Es un conjunto de condiciones que se utilizan para determinar si una aplicación, un sistema software o una característica de éstos es parcial o completamente satisfactoria.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2C01C2-AD8A-331A-95F6-F96BCD35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71" y="4816475"/>
            <a:ext cx="9925558" cy="470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90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CASOS Y PLAN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7907000" cy="61555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u="sng" dirty="0"/>
              <a:t>Caso de prueba:</a:t>
            </a:r>
          </a:p>
          <a:p>
            <a:pPr algn="just"/>
            <a:endParaRPr lang="es-MX" sz="4000" b="0" u="sng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Descripción de lo que se va a probar.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Es un proceso creativo.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u="sng" dirty="0"/>
              <a:t>Datos de prueba:</a:t>
            </a:r>
          </a:p>
          <a:p>
            <a:pPr algn="just"/>
            <a:endParaRPr lang="es-MX" sz="4000" b="0" u="sng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Conjunto de datos necesario para ejecutar un caso de prueba.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detectan, y se pueden crear (es más costoso).</a:t>
            </a:r>
          </a:p>
          <a:p>
            <a:pPr algn="just"/>
            <a:endParaRPr lang="es-MX" sz="4000" b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CAFFEB-7492-F714-6D76-4CFDD5AD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724" y="1692275"/>
            <a:ext cx="655052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83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CASOS Y PLAN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7907000" cy="80021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u="sng" dirty="0"/>
              <a:t>Caso de pruebas estándar</a:t>
            </a:r>
          </a:p>
          <a:p>
            <a:pPr algn="just"/>
            <a:endParaRPr lang="es-MX" sz="4000" b="0" u="sng" dirty="0"/>
          </a:p>
          <a:p>
            <a:pPr algn="just"/>
            <a:r>
              <a:rPr lang="es-MX" sz="4000" b="0" dirty="0"/>
              <a:t>Son casos generales que abarcan características que deben cumplir todos los SW como, por ejemplo:</a:t>
            </a:r>
          </a:p>
          <a:p>
            <a:pPr marL="742950" indent="-742950" algn="just">
              <a:buFont typeface="Wingdings" panose="05000000000000000000" pitchFamily="2" charset="2"/>
              <a:buChar char="Ø"/>
            </a:pPr>
            <a:endParaRPr lang="es-MX" sz="4000" b="0" dirty="0"/>
          </a:p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es-MX" sz="4000" b="0" dirty="0"/>
              <a:t>Despliegue correcto de imágenes</a:t>
            </a:r>
          </a:p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es-MX" sz="4000" b="0" dirty="0"/>
              <a:t>Botones acorde con su funcionalidad</a:t>
            </a:r>
          </a:p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es-MX" sz="4000" b="0" dirty="0"/>
              <a:t>Revisión de ortografía</a:t>
            </a:r>
          </a:p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es-MX" sz="4000" b="0" dirty="0"/>
              <a:t>Formato de datos</a:t>
            </a:r>
          </a:p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es-MX" sz="4000" b="0" dirty="0"/>
              <a:t>Revisión de cantidad de caracteres que acepta un campo</a:t>
            </a:r>
          </a:p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es-MX" sz="4000" b="0" dirty="0"/>
              <a:t>Redacción</a:t>
            </a:r>
          </a:p>
          <a:p>
            <a:pPr marL="742950" indent="-742950" algn="just">
              <a:buFont typeface="Wingdings" panose="05000000000000000000" pitchFamily="2" charset="2"/>
              <a:buChar char="Ø"/>
            </a:pPr>
            <a:r>
              <a:rPr lang="es-MX" sz="4000" b="0" dirty="0"/>
              <a:t>Campos en blanco, etc.</a:t>
            </a:r>
          </a:p>
          <a:p>
            <a:pPr algn="just"/>
            <a:endParaRPr lang="es-MX" sz="4000" b="0" dirty="0"/>
          </a:p>
        </p:txBody>
      </p:sp>
    </p:spTree>
    <p:extLst>
      <p:ext uri="{BB962C8B-B14F-4D97-AF65-F5344CB8AC3E}">
        <p14:creationId xmlns:p14="http://schemas.microsoft.com/office/powerpoint/2010/main" val="207651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CASOS Y PLAN DE PRUEBAS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1997075"/>
            <a:ext cx="179070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El  plan de pruebas debe tener o poseer al menos los siguientes componentes: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544FF8B1-3D96-0B89-0F19-10685020F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5738802"/>
              </p:ext>
            </p:extLst>
          </p:nvPr>
        </p:nvGraphicFramePr>
        <p:xfrm>
          <a:off x="984250" y="2759075"/>
          <a:ext cx="15468600" cy="819137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1941">
                <a:tc>
                  <a:txBody>
                    <a:bodyPr/>
                    <a:lstStyle/>
                    <a:p>
                      <a:pPr algn="l" fontAlgn="b"/>
                      <a:r>
                        <a:rPr lang="es-CL" sz="32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ID del caso</a:t>
                      </a:r>
                      <a:endParaRPr lang="es-CL" sz="3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 debe establecer un identificador para cada prueba. Por tanto, no pueden repetirse.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17">
                <a:tc rowSpan="6">
                  <a:txBody>
                    <a:bodyPr/>
                    <a:lstStyle/>
                    <a:p>
                      <a:pPr algn="l" fontAlgn="b"/>
                      <a:r>
                        <a:rPr lang="es-CL" sz="32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Descripción </a:t>
                      </a:r>
                      <a:endParaRPr lang="es-CL" sz="3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 la prueba a realizar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17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Debe ser clara, breve, simple.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891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 debe estructurar la descripción de manera que resulte claro qué se desea probar (y en lo posible en qué contexto se debe producir).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409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Debe ser un buen resumen de la prueba a realizar. 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018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No debería ser necesario mucho</a:t>
                      </a:r>
                      <a:r>
                        <a:rPr lang="es-CL" sz="2800" u="none" strike="noStrike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detalle para entenderlo a alto nivel.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917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No debe repetirse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104">
                <a:tc rowSpan="2">
                  <a:txBody>
                    <a:bodyPr/>
                    <a:lstStyle/>
                    <a:p>
                      <a:pPr algn="l" fontAlgn="b"/>
                      <a:r>
                        <a:rPr lang="es-CL" sz="32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Datos</a:t>
                      </a:r>
                      <a:endParaRPr lang="es-CL" sz="3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 debe especificar los datos que permiten ejecutar la prueba. 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917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No todas las pruebas tienen datos asociados.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912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CL" sz="320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Resultado esperado</a:t>
                      </a:r>
                      <a:endParaRPr lang="es-CL" sz="320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Es la consecuencia esperada de la ejecución del caso. 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917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Es el efecto esperado de la ejecución del caso.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88925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Cualquier discrepancia entre el resultado obtenido y el esperado debe ser reportado como un defecto.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4912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El defecto se debe especificar con el mayor detalle posible.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51919">
                <a:tc vMerge="1">
                  <a:txBody>
                    <a:bodyPr/>
                    <a:lstStyle/>
                    <a:p>
                      <a:pPr algn="l" fontAlgn="b"/>
                      <a:endParaRPr lang="es-CL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Seguir probando ya que estas diferencias pueden generar uno o más errores.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13953">
                <a:tc>
                  <a:txBody>
                    <a:bodyPr/>
                    <a:lstStyle/>
                    <a:p>
                      <a:pPr algn="l" fontAlgn="b"/>
                      <a:r>
                        <a:rPr lang="es-CL" sz="3200" b="1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Resultado Obtenido</a:t>
                      </a:r>
                    </a:p>
                  </a:txBody>
                  <a:tcPr marL="2929" marR="2929" marT="2929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28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Es el resultado que se obtiene</a:t>
                      </a:r>
                      <a:r>
                        <a:rPr lang="es-CL" sz="2800" b="0" i="0" u="none" strike="noStrike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 después de ejecutar las pruebas, este puede ser exitoso, sin error, o defectuoso, con algún problema.</a:t>
                      </a:r>
                      <a:endParaRPr lang="es-CL" sz="2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2929" marR="2929" marT="2929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092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3498850" y="6188075"/>
            <a:ext cx="62484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7200" dirty="0">
                <a:solidFill>
                  <a:schemeClr val="bg1"/>
                </a:solidFill>
              </a:rPr>
              <a:t>Conclusiones de la clase</a:t>
            </a:r>
          </a:p>
        </p:txBody>
      </p:sp>
    </p:spTree>
    <p:extLst>
      <p:ext uri="{BB962C8B-B14F-4D97-AF65-F5344CB8AC3E}">
        <p14:creationId xmlns:p14="http://schemas.microsoft.com/office/powerpoint/2010/main" val="13241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18FFC0F4-26DD-8529-573C-C33765B36C1B}"/>
              </a:ext>
            </a:extLst>
          </p:cNvPr>
          <p:cNvSpPr/>
          <p:nvPr/>
        </p:nvSpPr>
        <p:spPr>
          <a:xfrm>
            <a:off x="3498850" y="6849764"/>
            <a:ext cx="12877800" cy="28435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s-MX" sz="2800" dirty="0">
                <a:solidFill>
                  <a:schemeClr val="tx1"/>
                </a:solidFill>
              </a:rPr>
              <a:t>Pruebas Rendimiento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REFRESCANDO CONOCIMIENTO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49" y="1997075"/>
            <a:ext cx="18436063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Las pruebas de rendimiento buscan garantizar que el sistema pueda manejar la demanda esperada, responder de manera rápida y eficiente, y mantener su funcionamiento adecuado incluso en situaciones extremas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Al realizar pruebas de rendimiento, carga y estrés, se puede obtener información valiosa sobre el comportamiento del sistema y tomar medidas para optimizar su desempeño y mejorar la experiencia del usuario.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AD2EBB0-0C2D-CA39-CF41-4747CF2DB661}"/>
              </a:ext>
            </a:extLst>
          </p:cNvPr>
          <p:cNvSpPr/>
          <p:nvPr/>
        </p:nvSpPr>
        <p:spPr>
          <a:xfrm>
            <a:off x="4315327" y="7712075"/>
            <a:ext cx="2667000" cy="1600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Prueba de carga</a:t>
            </a:r>
            <a:endParaRPr lang="es-CL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1B17811-3B15-A83D-8BB8-C43175563A68}"/>
              </a:ext>
            </a:extLst>
          </p:cNvPr>
          <p:cNvSpPr/>
          <p:nvPr/>
        </p:nvSpPr>
        <p:spPr>
          <a:xfrm>
            <a:off x="7265402" y="7712075"/>
            <a:ext cx="2667000" cy="1600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Prueba de stress</a:t>
            </a:r>
            <a:endParaRPr lang="es-CL" sz="24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0181E14-DAB6-69CB-2A96-C31D0A219655}"/>
              </a:ext>
            </a:extLst>
          </p:cNvPr>
          <p:cNvSpPr/>
          <p:nvPr/>
        </p:nvSpPr>
        <p:spPr>
          <a:xfrm>
            <a:off x="10215477" y="7712076"/>
            <a:ext cx="2667000" cy="1600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Prueba de volumen</a:t>
            </a:r>
            <a:endParaRPr lang="es-CL" sz="24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FBB45E9-13A4-EA95-47ED-53ADFF05C5CE}"/>
              </a:ext>
            </a:extLst>
          </p:cNvPr>
          <p:cNvSpPr/>
          <p:nvPr/>
        </p:nvSpPr>
        <p:spPr>
          <a:xfrm>
            <a:off x="13165552" y="7712075"/>
            <a:ext cx="2667000" cy="16003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Prueba de escalabilidad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202003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831850" y="2454275"/>
            <a:ext cx="18059400" cy="7140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b="0" dirty="0"/>
              <a:t>La definición de casos es un proceso creativo. ¡Se debe pensar y analizar para definir!</a:t>
            </a:r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b="0" dirty="0"/>
              <a:t>Se debe identificar que estrategias y técnicas de pruebas se van a aplicar a cada caso.</a:t>
            </a:r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b="0" dirty="0"/>
              <a:t>Un caso de prueba debe tener toda la información necesaria para poder ejecutar una prueba.</a:t>
            </a:r>
          </a:p>
          <a:p>
            <a:pPr algn="just"/>
            <a:endParaRPr lang="es-MX" sz="4000" b="0" dirty="0"/>
          </a:p>
          <a:p>
            <a:pPr algn="just"/>
            <a:endParaRPr lang="es-MX" sz="4000" b="0" dirty="0"/>
          </a:p>
        </p:txBody>
      </p:sp>
    </p:spTree>
    <p:extLst>
      <p:ext uri="{BB962C8B-B14F-4D97-AF65-F5344CB8AC3E}">
        <p14:creationId xmlns:p14="http://schemas.microsoft.com/office/powerpoint/2010/main" val="83799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831850" y="2454275"/>
            <a:ext cx="18059400" cy="8617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b="0" dirty="0"/>
              <a:t>En un módulo/pantalla, nunca debe faltar un caso de prueba para la revisión de gramática y ortografía.</a:t>
            </a:r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b="0" dirty="0"/>
              <a:t>Si es necesario, indicar un lote de datos con los que se deba realizar la prueba.</a:t>
            </a:r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b="0" dirty="0"/>
              <a:t>¡Los casos de prueba deben mantener actualizados!</a:t>
            </a:r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b="0" dirty="0"/>
              <a:t>Los casos de prueba deben tener una correcta gramática y ortografía.</a:t>
            </a:r>
          </a:p>
          <a:p>
            <a:pPr algn="just"/>
            <a:endParaRPr lang="es-MX" sz="4000" b="0" dirty="0"/>
          </a:p>
          <a:p>
            <a:pPr algn="just"/>
            <a:endParaRPr lang="es-MX" sz="4000" b="0" dirty="0"/>
          </a:p>
        </p:txBody>
      </p:sp>
    </p:spTree>
    <p:extLst>
      <p:ext uri="{BB962C8B-B14F-4D97-AF65-F5344CB8AC3E}">
        <p14:creationId xmlns:p14="http://schemas.microsoft.com/office/powerpoint/2010/main" val="554627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dirty="0"/>
              <a:t>Bibliografía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831850" y="2454275"/>
            <a:ext cx="18059400" cy="8309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>
                <a:hlinkClick r:id="rId2"/>
              </a:rPr>
              <a:t>https://www.diariodeqa.com/post/pruebas-din%C3%A1micas-vs-pruebas-est%C3%A1ticas</a:t>
            </a:r>
            <a:endParaRPr lang="es-MX" sz="5400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sz="5400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>
                <a:hlinkClick r:id="rId3"/>
              </a:rPr>
              <a:t>https://www.ealde.es/elementos-mapa-de-calor-mapa-de-riesgos/</a:t>
            </a:r>
            <a:endParaRPr lang="es-MX" sz="5400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endParaRPr lang="es-MX" sz="5400" b="0" dirty="0"/>
          </a:p>
          <a:p>
            <a:pPr marL="685800" indent="-685800" algn="just">
              <a:buFont typeface="Wingdings" panose="05000000000000000000" pitchFamily="2" charset="2"/>
              <a:buChar char="ü"/>
            </a:pPr>
            <a:r>
              <a:rPr lang="es-MX" sz="5400" b="0" dirty="0">
                <a:hlinkClick r:id="rId4"/>
              </a:rPr>
              <a:t>https://es.dreamstime.com/pruebas-de-software-que-examinan-los-artefactos-y-el-comportamiento-del-sometido-prueba-mediante-texto-validaci%C3%B3n-verificaci%C3%B3n-image245987110</a:t>
            </a:r>
            <a:endParaRPr lang="es-MX" sz="5400" b="0" dirty="0"/>
          </a:p>
        </p:txBody>
      </p:sp>
    </p:spTree>
    <p:extLst>
      <p:ext uri="{BB962C8B-B14F-4D97-AF65-F5344CB8AC3E}">
        <p14:creationId xmlns:p14="http://schemas.microsoft.com/office/powerpoint/2010/main" val="953852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668000" cy="584775"/>
          </a:xfrm>
        </p:spPr>
        <p:txBody>
          <a:bodyPr/>
          <a:lstStyle/>
          <a:p>
            <a:r>
              <a:rPr lang="es-MX" sz="3800" spc="-10" dirty="0"/>
              <a:t>Plan de pruebas</a:t>
            </a:r>
            <a:endParaRPr lang="es-CL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369332"/>
          </a:xfrm>
        </p:spPr>
        <p:txBody>
          <a:bodyPr/>
          <a:lstStyle/>
          <a:p>
            <a:r>
              <a:rPr lang="es-CL" sz="2400" dirty="0">
                <a:latin typeface="Arial"/>
                <a:cs typeface="Arial"/>
              </a:rPr>
              <a:t>Calidad de Software - CSY4111</a:t>
            </a:r>
          </a:p>
        </p:txBody>
      </p:sp>
    </p:spTree>
    <p:extLst>
      <p:ext uri="{BB962C8B-B14F-4D97-AF65-F5344CB8AC3E}">
        <p14:creationId xmlns:p14="http://schemas.microsoft.com/office/powerpoint/2010/main" val="18199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r>
              <a:rPr lang="es-MX" dirty="0"/>
              <a:t>REFRESCANDO CONOCIMIENTO</a:t>
            </a:r>
            <a:endParaRPr lang="es-CL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7983200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Son un paso importante para mejorar la calidad del software y la experiencia del usuario.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Garantiza que cualquier cambio realizado en el código fuente no haya afectado la funcionalidad general del software.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E25DE5-71C1-75CD-1CC2-C3143E71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50" y="5792106"/>
            <a:ext cx="6191248" cy="504598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B98CDB5-724F-4BC9-5D53-E0E6DD2F759F}"/>
              </a:ext>
            </a:extLst>
          </p:cNvPr>
          <p:cNvSpPr txBox="1">
            <a:spLocks/>
          </p:cNvSpPr>
          <p:nvPr/>
        </p:nvSpPr>
        <p:spPr>
          <a:xfrm>
            <a:off x="984250" y="5700732"/>
            <a:ext cx="8705850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Ahorra tiempo y dinero al ayudar a entregar un producto de alta calidad más rápido.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A través de casos de prueba automatizados, el costo y el tiempo del proyecto general se reducen drásticamente.</a:t>
            </a:r>
          </a:p>
        </p:txBody>
      </p:sp>
    </p:spTree>
    <p:extLst>
      <p:ext uri="{BB962C8B-B14F-4D97-AF65-F5344CB8AC3E}">
        <p14:creationId xmlns:p14="http://schemas.microsoft.com/office/powerpoint/2010/main" val="176729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0050" y="7559675"/>
            <a:ext cx="5715000" cy="2031325"/>
          </a:xfrm>
        </p:spPr>
        <p:txBody>
          <a:bodyPr/>
          <a:lstStyle/>
          <a:p>
            <a:pPr algn="l"/>
            <a:r>
              <a:rPr lang="es-ES" sz="6600" dirty="0"/>
              <a:t>PROCESO DE TESTING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pPr algn="l"/>
            <a:r>
              <a:rPr lang="es-ES" sz="4800" dirty="0"/>
              <a:t>PROCESO DE TESTING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984250" y="2301875"/>
            <a:ext cx="1798320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Como todo proceso, está compuesto de un conjunto de actividades que permiten verificar y validar la calidad de un software.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B98CDB5-724F-4BC9-5D53-E0E6DD2F759F}"/>
              </a:ext>
            </a:extLst>
          </p:cNvPr>
          <p:cNvSpPr txBox="1">
            <a:spLocks/>
          </p:cNvSpPr>
          <p:nvPr/>
        </p:nvSpPr>
        <p:spPr>
          <a:xfrm>
            <a:off x="984250" y="3825875"/>
            <a:ext cx="9296400" cy="71722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Permite: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3200" b="0" dirty="0"/>
              <a:t>Determinar si un software es de calidad.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3200" b="0" dirty="0"/>
              <a:t>Realizar un control al SW y determina si este cumple con los requerimientos funcionales y no funcionales.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3200" b="0" dirty="0"/>
              <a:t>Demostrar que el SW cumple el propósito, con lo que se espera que haga y sus expectativas.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3200" b="0" dirty="0"/>
              <a:t>Detectar defectos y permitir que sean corregidos.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3200" b="0" dirty="0"/>
              <a:t>Determinar si el SW esta apto o no para su uso. </a:t>
            </a:r>
            <a:endParaRPr lang="es-MX" sz="4000" b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7CA69-A7FF-90BF-CC73-E19AA3D9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450" y="4381598"/>
            <a:ext cx="7239000" cy="56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0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pPr algn="l"/>
            <a:r>
              <a:rPr lang="es-ES" sz="4800" dirty="0"/>
              <a:t>PROCESO DE TESTING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52FBD23-F91F-13EF-5811-E0CBB6883C5D}"/>
              </a:ext>
            </a:extLst>
          </p:cNvPr>
          <p:cNvSpPr txBox="1">
            <a:spLocks/>
          </p:cNvSpPr>
          <p:nvPr/>
        </p:nvSpPr>
        <p:spPr>
          <a:xfrm>
            <a:off x="1269999" y="4892675"/>
            <a:ext cx="18150313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Es estático y dinámico.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planifica.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prepara.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MX" sz="4000" b="0" dirty="0"/>
              <a:t>Se evalúa.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MX" sz="4000" b="0" dirty="0"/>
          </a:p>
          <a:p>
            <a:pPr algn="just"/>
            <a:r>
              <a:rPr lang="es-MX" sz="4000" b="0" dirty="0"/>
              <a:t>Está relacionado al ciclo de vida del software, se ha observado que muchos defectos se encuentran en la toma de requerimientos, diseño, etc. no solo en la programación del SW.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MX" sz="4000" b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B98CDB5-724F-4BC9-5D53-E0E6DD2F759F}"/>
              </a:ext>
            </a:extLst>
          </p:cNvPr>
          <p:cNvSpPr txBox="1">
            <a:spLocks/>
          </p:cNvSpPr>
          <p:nvPr/>
        </p:nvSpPr>
        <p:spPr>
          <a:xfrm>
            <a:off x="1269999" y="2073275"/>
            <a:ext cx="18150313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b="0" dirty="0"/>
              <a:t>Está directamente relacionado al ciclo de vida del software</a:t>
            </a:r>
          </a:p>
          <a:p>
            <a:pPr algn="just"/>
            <a:r>
              <a:rPr lang="es-MX" sz="4000" b="0" dirty="0"/>
              <a:t>No solo se realizan pruebas al software, sino también a los requerimientos, especificaciones de diseño, documentos de operación, material de capacitación, etc.</a:t>
            </a:r>
          </a:p>
        </p:txBody>
      </p:sp>
    </p:spTree>
    <p:extLst>
      <p:ext uri="{BB962C8B-B14F-4D97-AF65-F5344CB8AC3E}">
        <p14:creationId xmlns:p14="http://schemas.microsoft.com/office/powerpoint/2010/main" val="342493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pPr algn="l"/>
            <a:r>
              <a:rPr lang="es-ES" sz="4800" dirty="0"/>
              <a:t>PROCESO DE TESTING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B98CDB5-724F-4BC9-5D53-E0E6DD2F759F}"/>
              </a:ext>
            </a:extLst>
          </p:cNvPr>
          <p:cNvSpPr txBox="1">
            <a:spLocks/>
          </p:cNvSpPr>
          <p:nvPr/>
        </p:nvSpPr>
        <p:spPr>
          <a:xfrm>
            <a:off x="1269999" y="2073275"/>
            <a:ext cx="17697451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u="sng" dirty="0"/>
              <a:t>Es estático y dinámico.</a:t>
            </a:r>
            <a:r>
              <a:rPr lang="es-MX" sz="4000" b="0" dirty="0"/>
              <a:t> Dinámico cuando ejecutamos el código del SW para realizar el Test y estático cuando realizamos pruebas a documentación, estadísticas.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9C6AB5-EBC1-F143-39C2-BEE22C18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754" y="3967726"/>
            <a:ext cx="9657696" cy="564934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26D19C6-D432-B41C-FA5D-65B913491435}"/>
              </a:ext>
            </a:extLst>
          </p:cNvPr>
          <p:cNvSpPr txBox="1">
            <a:spLocks/>
          </p:cNvSpPr>
          <p:nvPr/>
        </p:nvSpPr>
        <p:spPr>
          <a:xfrm>
            <a:off x="1307765" y="4359275"/>
            <a:ext cx="7562852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endParaRPr lang="es-MX" sz="4000" b="0" dirty="0"/>
          </a:p>
          <a:p>
            <a:pPr algn="just"/>
            <a:r>
              <a:rPr lang="es-MX" sz="4000" u="sng" dirty="0"/>
              <a:t>Se planifica.</a:t>
            </a:r>
            <a:r>
              <a:rPr lang="es-MX" sz="4000" b="0" dirty="0"/>
              <a:t> Se realiza una planificación de todas las actividades que se realizarán antes, durante y después del test.</a:t>
            </a:r>
          </a:p>
        </p:txBody>
      </p:sp>
    </p:spTree>
    <p:extLst>
      <p:ext uri="{BB962C8B-B14F-4D97-AF65-F5344CB8AC3E}">
        <p14:creationId xmlns:p14="http://schemas.microsoft.com/office/powerpoint/2010/main" val="56787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/>
          <a:p>
            <a:pPr algn="l"/>
            <a:r>
              <a:rPr lang="es-ES" sz="4800" dirty="0"/>
              <a:t>PROCESO DE TESTING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B98CDB5-724F-4BC9-5D53-E0E6DD2F759F}"/>
              </a:ext>
            </a:extLst>
          </p:cNvPr>
          <p:cNvSpPr txBox="1">
            <a:spLocks/>
          </p:cNvSpPr>
          <p:nvPr/>
        </p:nvSpPr>
        <p:spPr>
          <a:xfrm>
            <a:off x="1269999" y="2073275"/>
            <a:ext cx="18150313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u="sng" dirty="0"/>
              <a:t>Se prepara</a:t>
            </a:r>
            <a:r>
              <a:rPr lang="es-MX" sz="4000" b="0" dirty="0"/>
              <a:t> Se debe escoger que </a:t>
            </a:r>
            <a:r>
              <a:rPr lang="es-MX" sz="4000" b="0" dirty="0" err="1"/>
              <a:t>Testing</a:t>
            </a:r>
            <a:r>
              <a:rPr lang="es-MX" sz="4000" b="0" dirty="0"/>
              <a:t> se va a realizar, seleccionar las condiciones del test y diseñar los casos de prueba.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6829254-A09E-92C8-6107-83151C747AEE}"/>
              </a:ext>
            </a:extLst>
          </p:cNvPr>
          <p:cNvSpPr txBox="1">
            <a:spLocks/>
          </p:cNvSpPr>
          <p:nvPr/>
        </p:nvSpPr>
        <p:spPr>
          <a:xfrm>
            <a:off x="1269999" y="3673475"/>
            <a:ext cx="9086851" cy="7386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s-MX" sz="4000" u="sng" dirty="0"/>
              <a:t>Se evalúa</a:t>
            </a:r>
            <a:r>
              <a:rPr lang="es-MX" sz="4000" b="0" dirty="0"/>
              <a:t> Se deben revisar los resultados las pruebas realizadas.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No solo se realizan pruebas al producto, sino también a los requerimientos, especificaciones de diseño, documentos de operación, material de capacitación. </a:t>
            </a:r>
          </a:p>
          <a:p>
            <a:pPr algn="just"/>
            <a:endParaRPr lang="es-MX" sz="4000" b="0" dirty="0"/>
          </a:p>
          <a:p>
            <a:pPr algn="just"/>
            <a:r>
              <a:rPr lang="es-MX" sz="4000" b="0" dirty="0"/>
              <a:t>Tanto el </a:t>
            </a:r>
            <a:r>
              <a:rPr lang="es-MX" sz="4000" b="0" dirty="0" err="1"/>
              <a:t>Testing</a:t>
            </a:r>
            <a:r>
              <a:rPr lang="es-MX" sz="4000" b="0" dirty="0"/>
              <a:t> dinámico como el estático es necesario para poder entregar un producto de calidad.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CB4C51-7D17-A6C1-09FE-3B6278E43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018" y="4283075"/>
            <a:ext cx="8646294" cy="57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1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b86751-ad4c-49ff-a33d-b7314027950b">
      <Terms xmlns="http://schemas.microsoft.com/office/infopath/2007/PartnerControls"/>
    </lcf76f155ced4ddcb4097134ff3c332f>
    <TaxCatchAll xmlns="4215e297-5d6e-42b1-b795-55976a17412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9A3AE23414AD41A4F4D6368514CED2" ma:contentTypeVersion="13" ma:contentTypeDescription="Crear nuevo documento." ma:contentTypeScope="" ma:versionID="e5b9210409080ab1878d310b63a91de2">
  <xsd:schema xmlns:xsd="http://www.w3.org/2001/XMLSchema" xmlns:xs="http://www.w3.org/2001/XMLSchema" xmlns:p="http://schemas.microsoft.com/office/2006/metadata/properties" xmlns:ns2="dbb86751-ad4c-49ff-a33d-b7314027950b" xmlns:ns3="4215e297-5d6e-42b1-b795-55976a17412c" targetNamespace="http://schemas.microsoft.com/office/2006/metadata/properties" ma:root="true" ma:fieldsID="13f1ec48c0d2d83b68390b1e0be9568b" ns2:_="" ns3:_="">
    <xsd:import namespace="dbb86751-ad4c-49ff-a33d-b7314027950b"/>
    <xsd:import namespace="4215e297-5d6e-42b1-b795-55976a174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6751-ad4c-49ff-a33d-b731402795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e297-5d6e-42b1-b795-55976a1741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d5977e-d2ec-4115-827c-1393f5edec4a}" ma:internalName="TaxCatchAll" ma:showField="CatchAllData" ma:web="4215e297-5d6e-42b1-b795-55976a1741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dbb86751-ad4c-49ff-a33d-b7314027950b"/>
    <ds:schemaRef ds:uri="4215e297-5d6e-42b1-b795-55976a17412c"/>
  </ds:schemaRefs>
</ds:datastoreItem>
</file>

<file path=customXml/itemProps2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BF0A18-574F-4CFD-981D-5882D6944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b86751-ad4c-49ff-a33d-b7314027950b"/>
    <ds:schemaRef ds:uri="4215e297-5d6e-42b1-b795-55976a1741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4231</TotalTime>
  <Words>1816</Words>
  <Application>Microsoft Office PowerPoint</Application>
  <PresentationFormat>Personalizado</PresentationFormat>
  <Paragraphs>246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Arial Black</vt:lpstr>
      <vt:lpstr>Calibri</vt:lpstr>
      <vt:lpstr>Wingdings</vt:lpstr>
      <vt:lpstr>Office Theme</vt:lpstr>
      <vt:lpstr>Plan de pruebas</vt:lpstr>
      <vt:lpstr>Presentación de PowerPoint</vt:lpstr>
      <vt:lpstr>REFRESCANDO CONOCIMIENTO</vt:lpstr>
      <vt:lpstr>REFRESCANDO CONOCIMIENTO</vt:lpstr>
      <vt:lpstr>PROCESO DE TESTING</vt:lpstr>
      <vt:lpstr>PROCESO DE TESTING</vt:lpstr>
      <vt:lpstr>PROCESO DE TESTING</vt:lpstr>
      <vt:lpstr>PROCESO DE TESTING</vt:lpstr>
      <vt:lpstr>PROCESO DE TESTING</vt:lpstr>
      <vt:lpstr>PROCESO DE TESTING</vt:lpstr>
      <vt:lpstr>PROCESO DE TESTING</vt:lpstr>
      <vt:lpstr>Presentación de PowerPoint</vt:lpstr>
      <vt:lpstr>PLANIFICACIÓN</vt:lpstr>
      <vt:lpstr>PLANIFICACIÓN</vt:lpstr>
      <vt:lpstr>PLANIFICACIÓN</vt:lpstr>
      <vt:lpstr>PLANIFICACIÓN</vt:lpstr>
      <vt:lpstr>PLANIFICACIÓN</vt:lpstr>
      <vt:lpstr>PLANIFICACIÓN</vt:lpstr>
      <vt:lpstr>PLANIFICACIÓN</vt:lpstr>
      <vt:lpstr>PLANIFICACIÓN</vt:lpstr>
      <vt:lpstr>PLANIFICACIÓN</vt:lpstr>
      <vt:lpstr>PLANIFICACIÓN</vt:lpstr>
      <vt:lpstr>PLANIFICACIÓN</vt:lpstr>
      <vt:lpstr>CASOS Y PLAN DE PRUEBAS</vt:lpstr>
      <vt:lpstr>CASOS Y PLAN DE PRUEBAS</vt:lpstr>
      <vt:lpstr>CASOS Y PLAN DE PRUEBAS</vt:lpstr>
      <vt:lpstr>CASOS Y PLAN DE PRUEBAS</vt:lpstr>
      <vt:lpstr>CASOS Y PLAN DE PRUEBAS</vt:lpstr>
      <vt:lpstr>Presentación de PowerPoint</vt:lpstr>
      <vt:lpstr>Conclusiones</vt:lpstr>
      <vt:lpstr>Conclusiones</vt:lpstr>
      <vt:lpstr>Bibliografía</vt:lpstr>
      <vt:lpstr>Plan de pruebas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Guzman Bozo, Jorge</cp:lastModifiedBy>
  <cp:revision>211</cp:revision>
  <dcterms:created xsi:type="dcterms:W3CDTF">2022-07-20T19:15:37Z</dcterms:created>
  <dcterms:modified xsi:type="dcterms:W3CDTF">2023-06-30T20:38:04Z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0x0101004E9A3AE23414AD41A4F4D6368514CED2</vt:lpwstr>
  </property>
</Properties>
</file>